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68" d="100"/>
          <a:sy n="68" d="100"/>
        </p:scale>
        <p:origin x="78"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B2F5A-CBF0-49F7-B1EF-9A2A75229AF0}"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US"/>
        </a:p>
      </dgm:t>
    </dgm:pt>
    <dgm:pt modelId="{97787EB6-65B9-461C-A1A6-80CBAC7A96E2}">
      <dgm:prSet phldrT="[Text]"/>
      <dgm:spPr/>
      <dgm:t>
        <a:bodyPr/>
        <a:lstStyle/>
        <a:p>
          <a:r>
            <a:rPr lang="en-US" dirty="0"/>
            <a:t>Building a Residential Complex</a:t>
          </a:r>
        </a:p>
      </dgm:t>
    </dgm:pt>
    <dgm:pt modelId="{0CC9FAC3-EDB3-4071-9850-3B9CC6FEF52D}" type="parTrans" cxnId="{7AAB32B9-94E3-45B2-A5D3-F89B4AAA3545}">
      <dgm:prSet/>
      <dgm:spPr/>
      <dgm:t>
        <a:bodyPr/>
        <a:lstStyle/>
        <a:p>
          <a:endParaRPr lang="en-US"/>
        </a:p>
      </dgm:t>
    </dgm:pt>
    <dgm:pt modelId="{3AB582EC-EA85-4056-8B70-ED7C50E882AB}" type="sibTrans" cxnId="{7AAB32B9-94E3-45B2-A5D3-F89B4AAA3545}">
      <dgm:prSet/>
      <dgm:spPr/>
      <dgm:t>
        <a:bodyPr/>
        <a:lstStyle/>
        <a:p>
          <a:endParaRPr lang="en-US"/>
        </a:p>
      </dgm:t>
    </dgm:pt>
    <dgm:pt modelId="{078DD3B2-2574-4A26-8766-48BFE687199F}">
      <dgm:prSet phldrT="[Text]"/>
      <dgm:spPr/>
      <dgm:t>
        <a:bodyPr/>
        <a:lstStyle/>
        <a:p>
          <a:r>
            <a:rPr lang="en-US" dirty="0"/>
            <a:t>Human Resource</a:t>
          </a:r>
        </a:p>
      </dgm:t>
    </dgm:pt>
    <dgm:pt modelId="{9780E19F-5142-475E-93C0-B2EA5CF4031E}" type="parTrans" cxnId="{2A1FF8B7-7800-4152-AF9D-83D1C22A7AAF}">
      <dgm:prSet/>
      <dgm:spPr>
        <a:ln w="57150"/>
      </dgm:spPr>
      <dgm:t>
        <a:bodyPr/>
        <a:lstStyle/>
        <a:p>
          <a:endParaRPr lang="en-US"/>
        </a:p>
      </dgm:t>
    </dgm:pt>
    <dgm:pt modelId="{47E35F78-5D2E-4C76-A607-B90B92ED9DE2}" type="sibTrans" cxnId="{2A1FF8B7-7800-4152-AF9D-83D1C22A7AAF}">
      <dgm:prSet/>
      <dgm:spPr/>
      <dgm:t>
        <a:bodyPr/>
        <a:lstStyle/>
        <a:p>
          <a:endParaRPr lang="en-US"/>
        </a:p>
      </dgm:t>
    </dgm:pt>
    <dgm:pt modelId="{75772DB1-233A-4B9B-B0D1-6DE2A9E942AE}">
      <dgm:prSet phldrT="[Text]"/>
      <dgm:spPr/>
      <dgm:t>
        <a:bodyPr/>
        <a:lstStyle/>
        <a:p>
          <a:r>
            <a:rPr lang="en-US" dirty="0"/>
            <a:t>Equipment</a:t>
          </a:r>
        </a:p>
      </dgm:t>
    </dgm:pt>
    <dgm:pt modelId="{E2E8EAB6-5FAE-435C-AEFF-EF3D78CB74C0}" type="parTrans" cxnId="{FF659DC2-22F7-4B3B-A2C8-1B44CBD6B04D}">
      <dgm:prSet/>
      <dgm:spPr>
        <a:ln w="57150"/>
      </dgm:spPr>
      <dgm:t>
        <a:bodyPr/>
        <a:lstStyle/>
        <a:p>
          <a:endParaRPr lang="en-US"/>
        </a:p>
      </dgm:t>
    </dgm:pt>
    <dgm:pt modelId="{8ACB7E10-2FC0-434D-B8A5-CE6F568E2E9E}" type="sibTrans" cxnId="{FF659DC2-22F7-4B3B-A2C8-1B44CBD6B04D}">
      <dgm:prSet/>
      <dgm:spPr/>
      <dgm:t>
        <a:bodyPr/>
        <a:lstStyle/>
        <a:p>
          <a:endParaRPr lang="en-US"/>
        </a:p>
      </dgm:t>
    </dgm:pt>
    <dgm:pt modelId="{9F47494F-7CB0-418F-B4AA-5E113CA772E6}">
      <dgm:prSet phldrT="[Text]"/>
      <dgm:spPr/>
      <dgm:t>
        <a:bodyPr/>
        <a:lstStyle/>
        <a:p>
          <a:r>
            <a:rPr lang="en-US" dirty="0"/>
            <a:t>Material</a:t>
          </a:r>
        </a:p>
      </dgm:t>
    </dgm:pt>
    <dgm:pt modelId="{3F1FE145-BDB2-4B58-ABC4-29A281DC1236}" type="parTrans" cxnId="{0E1B4427-34C6-4A5C-BC0C-79450B4F6070}">
      <dgm:prSet/>
      <dgm:spPr>
        <a:ln w="57150"/>
      </dgm:spPr>
      <dgm:t>
        <a:bodyPr/>
        <a:lstStyle/>
        <a:p>
          <a:endParaRPr lang="en-US"/>
        </a:p>
      </dgm:t>
    </dgm:pt>
    <dgm:pt modelId="{D1FF83CF-8B03-47D6-ABDA-844EB2C4F66F}" type="sibTrans" cxnId="{0E1B4427-34C6-4A5C-BC0C-79450B4F6070}">
      <dgm:prSet/>
      <dgm:spPr/>
      <dgm:t>
        <a:bodyPr/>
        <a:lstStyle/>
        <a:p>
          <a:endParaRPr lang="en-US"/>
        </a:p>
      </dgm:t>
    </dgm:pt>
    <dgm:pt modelId="{8909E72D-D717-42E2-AA90-9D363B251298}">
      <dgm:prSet phldrT="[Text]"/>
      <dgm:spPr/>
      <dgm:t>
        <a:bodyPr/>
        <a:lstStyle/>
        <a:p>
          <a:r>
            <a:rPr lang="en-US" dirty="0"/>
            <a:t>Financial</a:t>
          </a:r>
        </a:p>
      </dgm:t>
    </dgm:pt>
    <dgm:pt modelId="{26E8E854-C24F-43EF-ACA3-2EA2AE459DFF}" type="parTrans" cxnId="{F4916DD9-D067-4D2C-8BBC-B69D32A351F0}">
      <dgm:prSet/>
      <dgm:spPr>
        <a:ln w="57150"/>
      </dgm:spPr>
      <dgm:t>
        <a:bodyPr/>
        <a:lstStyle/>
        <a:p>
          <a:endParaRPr lang="en-US"/>
        </a:p>
      </dgm:t>
    </dgm:pt>
    <dgm:pt modelId="{4A7C3F07-F0A4-47FF-A045-2E7511F43EF0}" type="sibTrans" cxnId="{F4916DD9-D067-4D2C-8BBC-B69D32A351F0}">
      <dgm:prSet/>
      <dgm:spPr/>
      <dgm:t>
        <a:bodyPr/>
        <a:lstStyle/>
        <a:p>
          <a:endParaRPr lang="en-US"/>
        </a:p>
      </dgm:t>
    </dgm:pt>
    <dgm:pt modelId="{8087DB10-BD6A-47DD-893B-0D043E534F71}">
      <dgm:prSet phldrT="[Text]"/>
      <dgm:spPr/>
      <dgm:t>
        <a:bodyPr/>
        <a:lstStyle/>
        <a:p>
          <a:r>
            <a:rPr lang="en-US" dirty="0"/>
            <a:t>Architect</a:t>
          </a:r>
        </a:p>
      </dgm:t>
    </dgm:pt>
    <dgm:pt modelId="{0436A8AF-308E-405A-8D1D-7C039BE0F2D4}" type="parTrans" cxnId="{D12655A9-F947-49D9-962E-5617E866B30B}">
      <dgm:prSet/>
      <dgm:spPr>
        <a:ln w="57150"/>
      </dgm:spPr>
      <dgm:t>
        <a:bodyPr/>
        <a:lstStyle/>
        <a:p>
          <a:endParaRPr lang="en-US"/>
        </a:p>
      </dgm:t>
    </dgm:pt>
    <dgm:pt modelId="{F1A16B5F-51E9-41E5-93BE-778C5FFA6517}" type="sibTrans" cxnId="{D12655A9-F947-49D9-962E-5617E866B30B}">
      <dgm:prSet/>
      <dgm:spPr/>
      <dgm:t>
        <a:bodyPr/>
        <a:lstStyle/>
        <a:p>
          <a:endParaRPr lang="en-US"/>
        </a:p>
      </dgm:t>
    </dgm:pt>
    <dgm:pt modelId="{BA619A3B-0080-42C0-90D6-5E375FC41DCB}">
      <dgm:prSet phldrT="[Text]"/>
      <dgm:spPr/>
      <dgm:t>
        <a:bodyPr/>
        <a:lstStyle/>
        <a:p>
          <a:r>
            <a:rPr lang="en-US" dirty="0"/>
            <a:t>Engineer</a:t>
          </a:r>
        </a:p>
      </dgm:t>
    </dgm:pt>
    <dgm:pt modelId="{8891CFFC-4E37-4628-992F-BAC6A3465234}" type="parTrans" cxnId="{C187E6E4-024D-4F7B-B83F-146D116C3C6A}">
      <dgm:prSet/>
      <dgm:spPr>
        <a:ln w="57150"/>
      </dgm:spPr>
      <dgm:t>
        <a:bodyPr/>
        <a:lstStyle/>
        <a:p>
          <a:endParaRPr lang="en-US"/>
        </a:p>
      </dgm:t>
    </dgm:pt>
    <dgm:pt modelId="{B8CCDDA6-3138-4082-9AE9-FDB8C5A29C63}" type="sibTrans" cxnId="{C187E6E4-024D-4F7B-B83F-146D116C3C6A}">
      <dgm:prSet/>
      <dgm:spPr/>
      <dgm:t>
        <a:bodyPr/>
        <a:lstStyle/>
        <a:p>
          <a:endParaRPr lang="en-US"/>
        </a:p>
      </dgm:t>
    </dgm:pt>
    <dgm:pt modelId="{FA6C278B-A55C-4D76-BA4A-A1793F6A77E8}">
      <dgm:prSet phldrT="[Text]"/>
      <dgm:spPr/>
      <dgm:t>
        <a:bodyPr/>
        <a:lstStyle/>
        <a:p>
          <a:r>
            <a:rPr lang="en-US" dirty="0"/>
            <a:t>Crane</a:t>
          </a:r>
        </a:p>
      </dgm:t>
    </dgm:pt>
    <dgm:pt modelId="{7FEB5EAB-F553-410A-9631-8E1063F74D3A}" type="parTrans" cxnId="{481C8B22-E44B-4E91-B95A-A187F95E7F05}">
      <dgm:prSet/>
      <dgm:spPr>
        <a:ln w="57150"/>
      </dgm:spPr>
      <dgm:t>
        <a:bodyPr/>
        <a:lstStyle/>
        <a:p>
          <a:endParaRPr lang="en-US"/>
        </a:p>
      </dgm:t>
    </dgm:pt>
    <dgm:pt modelId="{166BAF85-6EEF-440F-A147-D9FEB01DAE99}" type="sibTrans" cxnId="{481C8B22-E44B-4E91-B95A-A187F95E7F05}">
      <dgm:prSet/>
      <dgm:spPr/>
      <dgm:t>
        <a:bodyPr/>
        <a:lstStyle/>
        <a:p>
          <a:endParaRPr lang="en-US"/>
        </a:p>
      </dgm:t>
    </dgm:pt>
    <dgm:pt modelId="{C045F1E6-E200-4F55-86E1-D1AC5C98BEC6}">
      <dgm:prSet phldrT="[Text]"/>
      <dgm:spPr/>
      <dgm:t>
        <a:bodyPr/>
        <a:lstStyle/>
        <a:p>
          <a:r>
            <a:rPr lang="en-US" dirty="0"/>
            <a:t>Bulldozer</a:t>
          </a:r>
        </a:p>
      </dgm:t>
    </dgm:pt>
    <dgm:pt modelId="{7100F913-B1C1-49DB-8D77-AD5CFC143D0E}" type="parTrans" cxnId="{497A9499-F01C-4100-9F13-C91C967EA73B}">
      <dgm:prSet/>
      <dgm:spPr>
        <a:ln w="57150"/>
      </dgm:spPr>
      <dgm:t>
        <a:bodyPr/>
        <a:lstStyle/>
        <a:p>
          <a:endParaRPr lang="en-US"/>
        </a:p>
      </dgm:t>
    </dgm:pt>
    <dgm:pt modelId="{033B41FD-86E2-436D-8D34-F99E59F3972F}" type="sibTrans" cxnId="{497A9499-F01C-4100-9F13-C91C967EA73B}">
      <dgm:prSet/>
      <dgm:spPr/>
      <dgm:t>
        <a:bodyPr/>
        <a:lstStyle/>
        <a:p>
          <a:endParaRPr lang="en-US"/>
        </a:p>
      </dgm:t>
    </dgm:pt>
    <dgm:pt modelId="{92DEDFC4-6315-461B-A8A1-3C7BEA6D9430}">
      <dgm:prSet phldrT="[Text]"/>
      <dgm:spPr/>
      <dgm:t>
        <a:bodyPr/>
        <a:lstStyle/>
        <a:p>
          <a:r>
            <a:rPr lang="en-US" dirty="0"/>
            <a:t>Concrete</a:t>
          </a:r>
        </a:p>
      </dgm:t>
    </dgm:pt>
    <dgm:pt modelId="{1079FA0F-DEE6-4548-A1B3-8C922B73DFD2}" type="parTrans" cxnId="{8E09D52B-FE09-4388-8389-EBF55653C438}">
      <dgm:prSet/>
      <dgm:spPr>
        <a:ln w="57150"/>
      </dgm:spPr>
      <dgm:t>
        <a:bodyPr/>
        <a:lstStyle/>
        <a:p>
          <a:endParaRPr lang="en-US"/>
        </a:p>
      </dgm:t>
    </dgm:pt>
    <dgm:pt modelId="{69021C8B-6218-4362-A58C-069876BCBD3C}" type="sibTrans" cxnId="{8E09D52B-FE09-4388-8389-EBF55653C438}">
      <dgm:prSet/>
      <dgm:spPr/>
      <dgm:t>
        <a:bodyPr/>
        <a:lstStyle/>
        <a:p>
          <a:endParaRPr lang="en-US"/>
        </a:p>
      </dgm:t>
    </dgm:pt>
    <dgm:pt modelId="{4F567DEB-6E81-4523-BD38-82F09F6FC907}">
      <dgm:prSet phldrT="[Text]"/>
      <dgm:spPr/>
      <dgm:t>
        <a:bodyPr/>
        <a:lstStyle/>
        <a:p>
          <a:r>
            <a:rPr lang="en-US" dirty="0"/>
            <a:t>Steel</a:t>
          </a:r>
        </a:p>
      </dgm:t>
    </dgm:pt>
    <dgm:pt modelId="{8F7F43BC-D5FB-4DA8-8FC9-F85EA8BD4FDC}" type="parTrans" cxnId="{80961E76-2E4F-4D0A-B489-D941D4C381EE}">
      <dgm:prSet/>
      <dgm:spPr>
        <a:ln w="57150"/>
      </dgm:spPr>
      <dgm:t>
        <a:bodyPr/>
        <a:lstStyle/>
        <a:p>
          <a:endParaRPr lang="en-US"/>
        </a:p>
      </dgm:t>
    </dgm:pt>
    <dgm:pt modelId="{0E48B07B-DA4D-409A-A9E4-20CC521F987C}" type="sibTrans" cxnId="{80961E76-2E4F-4D0A-B489-D941D4C381EE}">
      <dgm:prSet/>
      <dgm:spPr/>
      <dgm:t>
        <a:bodyPr/>
        <a:lstStyle/>
        <a:p>
          <a:endParaRPr lang="en-US"/>
        </a:p>
      </dgm:t>
    </dgm:pt>
    <dgm:pt modelId="{74C9C073-686A-4E58-A96E-CAFB226E9EDF}">
      <dgm:prSet phldrT="[Text]"/>
      <dgm:spPr/>
      <dgm:t>
        <a:bodyPr/>
        <a:lstStyle/>
        <a:p>
          <a:r>
            <a:rPr lang="en-US" dirty="0"/>
            <a:t>Budget Allocations</a:t>
          </a:r>
        </a:p>
      </dgm:t>
    </dgm:pt>
    <dgm:pt modelId="{B5695377-55DC-408C-8B17-B7508EAD71E7}" type="parTrans" cxnId="{6536DD01-84CA-4466-8008-ADAAF9D62D72}">
      <dgm:prSet/>
      <dgm:spPr>
        <a:ln w="57150"/>
      </dgm:spPr>
      <dgm:t>
        <a:bodyPr/>
        <a:lstStyle/>
        <a:p>
          <a:endParaRPr lang="en-US"/>
        </a:p>
      </dgm:t>
    </dgm:pt>
    <dgm:pt modelId="{4255583A-96E1-4C64-9720-9C26B53B4300}" type="sibTrans" cxnId="{6536DD01-84CA-4466-8008-ADAAF9D62D72}">
      <dgm:prSet/>
      <dgm:spPr/>
      <dgm:t>
        <a:bodyPr/>
        <a:lstStyle/>
        <a:p>
          <a:endParaRPr lang="en-US"/>
        </a:p>
      </dgm:t>
    </dgm:pt>
    <dgm:pt modelId="{46062676-A61B-424A-AB7A-80A48AC46B00}">
      <dgm:prSet phldrT="[Text]"/>
      <dgm:spPr/>
      <dgm:t>
        <a:bodyPr/>
        <a:lstStyle/>
        <a:p>
          <a:r>
            <a:rPr lang="en-US" dirty="0"/>
            <a:t>Project Manager</a:t>
          </a:r>
        </a:p>
      </dgm:t>
    </dgm:pt>
    <dgm:pt modelId="{0C4DEFC9-C480-4211-AD3A-462F22949C46}" type="parTrans" cxnId="{1AD0438E-7FF7-46B0-8241-91D0526B0163}">
      <dgm:prSet/>
      <dgm:spPr>
        <a:ln w="57150"/>
      </dgm:spPr>
      <dgm:t>
        <a:bodyPr/>
        <a:lstStyle/>
        <a:p>
          <a:endParaRPr lang="en-US"/>
        </a:p>
      </dgm:t>
    </dgm:pt>
    <dgm:pt modelId="{A9DE92B4-C543-43B5-9EC9-7CC6BCA057D4}" type="sibTrans" cxnId="{1AD0438E-7FF7-46B0-8241-91D0526B0163}">
      <dgm:prSet/>
      <dgm:spPr/>
      <dgm:t>
        <a:bodyPr/>
        <a:lstStyle/>
        <a:p>
          <a:endParaRPr lang="en-US"/>
        </a:p>
      </dgm:t>
    </dgm:pt>
    <dgm:pt modelId="{284723FD-D8FE-4E02-BEE3-F8E445511B01}">
      <dgm:prSet phldrT="[Text]"/>
      <dgm:spPr/>
      <dgm:t>
        <a:bodyPr/>
        <a:lstStyle/>
        <a:p>
          <a:r>
            <a:rPr lang="en-US" dirty="0"/>
            <a:t>Wood</a:t>
          </a:r>
        </a:p>
      </dgm:t>
    </dgm:pt>
    <dgm:pt modelId="{F9DC7D58-108B-4C0A-B210-64CCF7F9A0B3}" type="parTrans" cxnId="{6C4C952E-C9A5-4D72-806E-563939344A51}">
      <dgm:prSet/>
      <dgm:spPr>
        <a:ln w="57150"/>
      </dgm:spPr>
      <dgm:t>
        <a:bodyPr/>
        <a:lstStyle/>
        <a:p>
          <a:endParaRPr lang="en-US"/>
        </a:p>
      </dgm:t>
    </dgm:pt>
    <dgm:pt modelId="{C3EFD8A9-5B77-4498-9CD4-8B9410A64EAA}" type="sibTrans" cxnId="{6C4C952E-C9A5-4D72-806E-563939344A51}">
      <dgm:prSet/>
      <dgm:spPr/>
      <dgm:t>
        <a:bodyPr/>
        <a:lstStyle/>
        <a:p>
          <a:endParaRPr lang="en-US"/>
        </a:p>
      </dgm:t>
    </dgm:pt>
    <dgm:pt modelId="{BBC50EC3-2F34-499A-9570-938D1350AE35}">
      <dgm:prSet phldrT="[Text]"/>
      <dgm:spPr/>
      <dgm:t>
        <a:bodyPr/>
        <a:lstStyle/>
        <a:p>
          <a:r>
            <a:rPr lang="en-US" dirty="0"/>
            <a:t>Safety Gears</a:t>
          </a:r>
        </a:p>
      </dgm:t>
    </dgm:pt>
    <dgm:pt modelId="{CE452A88-39DA-4A0C-90CA-EFEE15E6F5DA}" type="parTrans" cxnId="{092A0E84-27D2-4D62-96C6-F93BE46CB505}">
      <dgm:prSet/>
      <dgm:spPr>
        <a:ln w="57150"/>
      </dgm:spPr>
      <dgm:t>
        <a:bodyPr/>
        <a:lstStyle/>
        <a:p>
          <a:endParaRPr lang="en-US"/>
        </a:p>
      </dgm:t>
    </dgm:pt>
    <dgm:pt modelId="{8CBBEE34-F947-4D58-9CE4-CF4D27AB9FE4}" type="sibTrans" cxnId="{092A0E84-27D2-4D62-96C6-F93BE46CB505}">
      <dgm:prSet/>
      <dgm:spPr/>
      <dgm:t>
        <a:bodyPr/>
        <a:lstStyle/>
        <a:p>
          <a:endParaRPr lang="en-US"/>
        </a:p>
      </dgm:t>
    </dgm:pt>
    <dgm:pt modelId="{67F5D8BC-A9E8-46BA-B70C-A35DDF125F4C}" type="pres">
      <dgm:prSet presAssocID="{325B2F5A-CBF0-49F7-B1EF-9A2A75229AF0}" presName="hierChild1" presStyleCnt="0">
        <dgm:presLayoutVars>
          <dgm:orgChart val="1"/>
          <dgm:chPref val="1"/>
          <dgm:dir/>
          <dgm:animOne val="branch"/>
          <dgm:animLvl val="lvl"/>
          <dgm:resizeHandles/>
        </dgm:presLayoutVars>
      </dgm:prSet>
      <dgm:spPr/>
    </dgm:pt>
    <dgm:pt modelId="{5AD17BD3-2EAE-4FD7-81E3-EACE3F866719}" type="pres">
      <dgm:prSet presAssocID="{97787EB6-65B9-461C-A1A6-80CBAC7A96E2}" presName="hierRoot1" presStyleCnt="0">
        <dgm:presLayoutVars>
          <dgm:hierBranch val="init"/>
        </dgm:presLayoutVars>
      </dgm:prSet>
      <dgm:spPr/>
    </dgm:pt>
    <dgm:pt modelId="{5375DDDE-2637-416D-9521-FDF05C852B2D}" type="pres">
      <dgm:prSet presAssocID="{97787EB6-65B9-461C-A1A6-80CBAC7A96E2}" presName="rootComposite1" presStyleCnt="0"/>
      <dgm:spPr/>
    </dgm:pt>
    <dgm:pt modelId="{86CD6BAC-563A-48A3-A4B2-1D831F962D34}" type="pres">
      <dgm:prSet presAssocID="{97787EB6-65B9-461C-A1A6-80CBAC7A96E2}" presName="rootText1" presStyleLbl="node0" presStyleIdx="0" presStyleCnt="1">
        <dgm:presLayoutVars>
          <dgm:chPref val="3"/>
        </dgm:presLayoutVars>
      </dgm:prSet>
      <dgm:spPr/>
    </dgm:pt>
    <dgm:pt modelId="{E605CAE4-1F55-4320-8A82-5B117F7DBDA5}" type="pres">
      <dgm:prSet presAssocID="{97787EB6-65B9-461C-A1A6-80CBAC7A96E2}" presName="rootConnector1" presStyleLbl="node1" presStyleIdx="0" presStyleCnt="0"/>
      <dgm:spPr/>
    </dgm:pt>
    <dgm:pt modelId="{54B5C8B0-4D61-496A-A319-BE5FDEE2BBCF}" type="pres">
      <dgm:prSet presAssocID="{97787EB6-65B9-461C-A1A6-80CBAC7A96E2}" presName="hierChild2" presStyleCnt="0"/>
      <dgm:spPr/>
    </dgm:pt>
    <dgm:pt modelId="{353AD2BC-B8B1-4C38-8B72-1B8ED44E88C4}" type="pres">
      <dgm:prSet presAssocID="{9780E19F-5142-475E-93C0-B2EA5CF4031E}" presName="Name37" presStyleLbl="parChTrans1D2" presStyleIdx="0" presStyleCnt="4"/>
      <dgm:spPr/>
    </dgm:pt>
    <dgm:pt modelId="{2565FCF8-EC5D-48F8-B0FB-4BC6AC7FB7C8}" type="pres">
      <dgm:prSet presAssocID="{078DD3B2-2574-4A26-8766-48BFE687199F}" presName="hierRoot2" presStyleCnt="0">
        <dgm:presLayoutVars>
          <dgm:hierBranch val="init"/>
        </dgm:presLayoutVars>
      </dgm:prSet>
      <dgm:spPr/>
    </dgm:pt>
    <dgm:pt modelId="{7737C708-0BA0-4204-ACA7-EF41490EFFBE}" type="pres">
      <dgm:prSet presAssocID="{078DD3B2-2574-4A26-8766-48BFE687199F}" presName="rootComposite" presStyleCnt="0"/>
      <dgm:spPr/>
    </dgm:pt>
    <dgm:pt modelId="{A1E35F04-EE78-4F93-B50A-46C115E79832}" type="pres">
      <dgm:prSet presAssocID="{078DD3B2-2574-4A26-8766-48BFE687199F}" presName="rootText" presStyleLbl="node2" presStyleIdx="0" presStyleCnt="4">
        <dgm:presLayoutVars>
          <dgm:chPref val="3"/>
        </dgm:presLayoutVars>
      </dgm:prSet>
      <dgm:spPr/>
    </dgm:pt>
    <dgm:pt modelId="{DE3CB33E-960C-4A65-BC40-AD62625A3D5F}" type="pres">
      <dgm:prSet presAssocID="{078DD3B2-2574-4A26-8766-48BFE687199F}" presName="rootConnector" presStyleLbl="node2" presStyleIdx="0" presStyleCnt="4"/>
      <dgm:spPr/>
    </dgm:pt>
    <dgm:pt modelId="{9BB24001-96CF-420F-A14E-F45A541266F1}" type="pres">
      <dgm:prSet presAssocID="{078DD3B2-2574-4A26-8766-48BFE687199F}" presName="hierChild4" presStyleCnt="0"/>
      <dgm:spPr/>
    </dgm:pt>
    <dgm:pt modelId="{BD904016-8208-460B-8243-CF7214525C94}" type="pres">
      <dgm:prSet presAssocID="{0436A8AF-308E-405A-8D1D-7C039BE0F2D4}" presName="Name37" presStyleLbl="parChTrans1D3" presStyleIdx="0" presStyleCnt="10"/>
      <dgm:spPr/>
    </dgm:pt>
    <dgm:pt modelId="{7C6828FE-0285-4012-BA25-36DA23176F7B}" type="pres">
      <dgm:prSet presAssocID="{8087DB10-BD6A-47DD-893B-0D043E534F71}" presName="hierRoot2" presStyleCnt="0">
        <dgm:presLayoutVars>
          <dgm:hierBranch val="init"/>
        </dgm:presLayoutVars>
      </dgm:prSet>
      <dgm:spPr/>
    </dgm:pt>
    <dgm:pt modelId="{CD2852B1-B4BB-4551-9BB3-D6EAA01BEBB4}" type="pres">
      <dgm:prSet presAssocID="{8087DB10-BD6A-47DD-893B-0D043E534F71}" presName="rootComposite" presStyleCnt="0"/>
      <dgm:spPr/>
    </dgm:pt>
    <dgm:pt modelId="{6FC60B19-9AFD-411A-A2D0-0CCB287E75C7}" type="pres">
      <dgm:prSet presAssocID="{8087DB10-BD6A-47DD-893B-0D043E534F71}" presName="rootText" presStyleLbl="node3" presStyleIdx="0" presStyleCnt="10">
        <dgm:presLayoutVars>
          <dgm:chPref val="3"/>
        </dgm:presLayoutVars>
      </dgm:prSet>
      <dgm:spPr/>
    </dgm:pt>
    <dgm:pt modelId="{7BF6E196-3A77-4991-A61A-C30AB80E7F33}" type="pres">
      <dgm:prSet presAssocID="{8087DB10-BD6A-47DD-893B-0D043E534F71}" presName="rootConnector" presStyleLbl="node3" presStyleIdx="0" presStyleCnt="10"/>
      <dgm:spPr/>
    </dgm:pt>
    <dgm:pt modelId="{85407305-F368-4B93-A652-6EDA4A91A1F7}" type="pres">
      <dgm:prSet presAssocID="{8087DB10-BD6A-47DD-893B-0D043E534F71}" presName="hierChild4" presStyleCnt="0"/>
      <dgm:spPr/>
    </dgm:pt>
    <dgm:pt modelId="{73A9A0D2-116F-4CB4-B161-0A31F8DA7899}" type="pres">
      <dgm:prSet presAssocID="{8087DB10-BD6A-47DD-893B-0D043E534F71}" presName="hierChild5" presStyleCnt="0"/>
      <dgm:spPr/>
    </dgm:pt>
    <dgm:pt modelId="{500E15D8-3D9E-4B78-B4F2-1C2C81205B8E}" type="pres">
      <dgm:prSet presAssocID="{8891CFFC-4E37-4628-992F-BAC6A3465234}" presName="Name37" presStyleLbl="parChTrans1D3" presStyleIdx="1" presStyleCnt="10"/>
      <dgm:spPr/>
    </dgm:pt>
    <dgm:pt modelId="{B6FF184E-58F5-4278-9995-10E52BA97A2E}" type="pres">
      <dgm:prSet presAssocID="{BA619A3B-0080-42C0-90D6-5E375FC41DCB}" presName="hierRoot2" presStyleCnt="0">
        <dgm:presLayoutVars>
          <dgm:hierBranch val="init"/>
        </dgm:presLayoutVars>
      </dgm:prSet>
      <dgm:spPr/>
    </dgm:pt>
    <dgm:pt modelId="{95F11AFC-E91B-4986-9D37-E08FE1D94D51}" type="pres">
      <dgm:prSet presAssocID="{BA619A3B-0080-42C0-90D6-5E375FC41DCB}" presName="rootComposite" presStyleCnt="0"/>
      <dgm:spPr/>
    </dgm:pt>
    <dgm:pt modelId="{11010ED1-0CFD-4CF9-A1C1-199A18BDDF37}" type="pres">
      <dgm:prSet presAssocID="{BA619A3B-0080-42C0-90D6-5E375FC41DCB}" presName="rootText" presStyleLbl="node3" presStyleIdx="1" presStyleCnt="10">
        <dgm:presLayoutVars>
          <dgm:chPref val="3"/>
        </dgm:presLayoutVars>
      </dgm:prSet>
      <dgm:spPr/>
    </dgm:pt>
    <dgm:pt modelId="{68759FF4-4945-4821-AAC2-7145B5DB4C48}" type="pres">
      <dgm:prSet presAssocID="{BA619A3B-0080-42C0-90D6-5E375FC41DCB}" presName="rootConnector" presStyleLbl="node3" presStyleIdx="1" presStyleCnt="10"/>
      <dgm:spPr/>
    </dgm:pt>
    <dgm:pt modelId="{999A8375-E4D8-45CE-9CE0-9C53DE69112D}" type="pres">
      <dgm:prSet presAssocID="{BA619A3B-0080-42C0-90D6-5E375FC41DCB}" presName="hierChild4" presStyleCnt="0"/>
      <dgm:spPr/>
    </dgm:pt>
    <dgm:pt modelId="{8632FEEB-9860-4A0B-A61A-9CFA997A7229}" type="pres">
      <dgm:prSet presAssocID="{BA619A3B-0080-42C0-90D6-5E375FC41DCB}" presName="hierChild5" presStyleCnt="0"/>
      <dgm:spPr/>
    </dgm:pt>
    <dgm:pt modelId="{C8D8800B-D231-4ED7-8EAB-70ABCB5A427A}" type="pres">
      <dgm:prSet presAssocID="{0C4DEFC9-C480-4211-AD3A-462F22949C46}" presName="Name37" presStyleLbl="parChTrans1D3" presStyleIdx="2" presStyleCnt="10"/>
      <dgm:spPr/>
    </dgm:pt>
    <dgm:pt modelId="{05252058-9B11-4D3F-A74A-584D0EC63C42}" type="pres">
      <dgm:prSet presAssocID="{46062676-A61B-424A-AB7A-80A48AC46B00}" presName="hierRoot2" presStyleCnt="0">
        <dgm:presLayoutVars>
          <dgm:hierBranch val="init"/>
        </dgm:presLayoutVars>
      </dgm:prSet>
      <dgm:spPr/>
    </dgm:pt>
    <dgm:pt modelId="{4483E682-2673-4CF7-BA33-A62B8A3D8F95}" type="pres">
      <dgm:prSet presAssocID="{46062676-A61B-424A-AB7A-80A48AC46B00}" presName="rootComposite" presStyleCnt="0"/>
      <dgm:spPr/>
    </dgm:pt>
    <dgm:pt modelId="{428F3D18-855A-4A9A-8460-E3C561DB5D6B}" type="pres">
      <dgm:prSet presAssocID="{46062676-A61B-424A-AB7A-80A48AC46B00}" presName="rootText" presStyleLbl="node3" presStyleIdx="2" presStyleCnt="10">
        <dgm:presLayoutVars>
          <dgm:chPref val="3"/>
        </dgm:presLayoutVars>
      </dgm:prSet>
      <dgm:spPr/>
    </dgm:pt>
    <dgm:pt modelId="{5D89730C-6AD3-4BC5-A65F-95C7E1F33AE7}" type="pres">
      <dgm:prSet presAssocID="{46062676-A61B-424A-AB7A-80A48AC46B00}" presName="rootConnector" presStyleLbl="node3" presStyleIdx="2" presStyleCnt="10"/>
      <dgm:spPr/>
    </dgm:pt>
    <dgm:pt modelId="{8AAF766E-99C5-4155-94F6-A5966167B721}" type="pres">
      <dgm:prSet presAssocID="{46062676-A61B-424A-AB7A-80A48AC46B00}" presName="hierChild4" presStyleCnt="0"/>
      <dgm:spPr/>
    </dgm:pt>
    <dgm:pt modelId="{43B857C4-4352-4F70-B8BA-4060036F9738}" type="pres">
      <dgm:prSet presAssocID="{46062676-A61B-424A-AB7A-80A48AC46B00}" presName="hierChild5" presStyleCnt="0"/>
      <dgm:spPr/>
    </dgm:pt>
    <dgm:pt modelId="{CCE7D02C-4AF9-4326-A49F-E3E7EB900EA2}" type="pres">
      <dgm:prSet presAssocID="{078DD3B2-2574-4A26-8766-48BFE687199F}" presName="hierChild5" presStyleCnt="0"/>
      <dgm:spPr/>
    </dgm:pt>
    <dgm:pt modelId="{73CB71BE-94B0-4E19-8DC8-6695915910FA}" type="pres">
      <dgm:prSet presAssocID="{E2E8EAB6-5FAE-435C-AEFF-EF3D78CB74C0}" presName="Name37" presStyleLbl="parChTrans1D2" presStyleIdx="1" presStyleCnt="4"/>
      <dgm:spPr/>
    </dgm:pt>
    <dgm:pt modelId="{F77CDCE2-047C-47F8-80C5-A5A5C03FD7A1}" type="pres">
      <dgm:prSet presAssocID="{75772DB1-233A-4B9B-B0D1-6DE2A9E942AE}" presName="hierRoot2" presStyleCnt="0">
        <dgm:presLayoutVars>
          <dgm:hierBranch val="init"/>
        </dgm:presLayoutVars>
      </dgm:prSet>
      <dgm:spPr/>
    </dgm:pt>
    <dgm:pt modelId="{1C0A0F18-C602-42A3-9C7A-C6366093C71B}" type="pres">
      <dgm:prSet presAssocID="{75772DB1-233A-4B9B-B0D1-6DE2A9E942AE}" presName="rootComposite" presStyleCnt="0"/>
      <dgm:spPr/>
    </dgm:pt>
    <dgm:pt modelId="{E207B762-2785-46A9-ACAF-18F468FB624C}" type="pres">
      <dgm:prSet presAssocID="{75772DB1-233A-4B9B-B0D1-6DE2A9E942AE}" presName="rootText" presStyleLbl="node2" presStyleIdx="1" presStyleCnt="4">
        <dgm:presLayoutVars>
          <dgm:chPref val="3"/>
        </dgm:presLayoutVars>
      </dgm:prSet>
      <dgm:spPr/>
    </dgm:pt>
    <dgm:pt modelId="{D08579B7-6999-4745-A697-4532F73500CF}" type="pres">
      <dgm:prSet presAssocID="{75772DB1-233A-4B9B-B0D1-6DE2A9E942AE}" presName="rootConnector" presStyleLbl="node2" presStyleIdx="1" presStyleCnt="4"/>
      <dgm:spPr/>
    </dgm:pt>
    <dgm:pt modelId="{56204493-D4D5-4432-9E50-FE15E88DFAAA}" type="pres">
      <dgm:prSet presAssocID="{75772DB1-233A-4B9B-B0D1-6DE2A9E942AE}" presName="hierChild4" presStyleCnt="0"/>
      <dgm:spPr/>
    </dgm:pt>
    <dgm:pt modelId="{5346E461-24EC-4C3F-BA9D-E875D62A8369}" type="pres">
      <dgm:prSet presAssocID="{7FEB5EAB-F553-410A-9631-8E1063F74D3A}" presName="Name37" presStyleLbl="parChTrans1D3" presStyleIdx="3" presStyleCnt="10"/>
      <dgm:spPr/>
    </dgm:pt>
    <dgm:pt modelId="{476FD158-0511-4419-B9A4-48AFA5482B12}" type="pres">
      <dgm:prSet presAssocID="{FA6C278B-A55C-4D76-BA4A-A1793F6A77E8}" presName="hierRoot2" presStyleCnt="0">
        <dgm:presLayoutVars>
          <dgm:hierBranch val="init"/>
        </dgm:presLayoutVars>
      </dgm:prSet>
      <dgm:spPr/>
    </dgm:pt>
    <dgm:pt modelId="{1EA47A2A-7388-4541-9F7A-8266327EF528}" type="pres">
      <dgm:prSet presAssocID="{FA6C278B-A55C-4D76-BA4A-A1793F6A77E8}" presName="rootComposite" presStyleCnt="0"/>
      <dgm:spPr/>
    </dgm:pt>
    <dgm:pt modelId="{ADC1B162-E63C-4C21-AB39-F750A9B1B34C}" type="pres">
      <dgm:prSet presAssocID="{FA6C278B-A55C-4D76-BA4A-A1793F6A77E8}" presName="rootText" presStyleLbl="node3" presStyleIdx="3" presStyleCnt="10">
        <dgm:presLayoutVars>
          <dgm:chPref val="3"/>
        </dgm:presLayoutVars>
      </dgm:prSet>
      <dgm:spPr/>
    </dgm:pt>
    <dgm:pt modelId="{780811EC-9E7B-4D09-85AA-1B132BA6AE73}" type="pres">
      <dgm:prSet presAssocID="{FA6C278B-A55C-4D76-BA4A-A1793F6A77E8}" presName="rootConnector" presStyleLbl="node3" presStyleIdx="3" presStyleCnt="10"/>
      <dgm:spPr/>
    </dgm:pt>
    <dgm:pt modelId="{FE4462B9-2B12-4873-95DD-7C1B721E3384}" type="pres">
      <dgm:prSet presAssocID="{FA6C278B-A55C-4D76-BA4A-A1793F6A77E8}" presName="hierChild4" presStyleCnt="0"/>
      <dgm:spPr/>
    </dgm:pt>
    <dgm:pt modelId="{438647D5-DB42-413B-91A0-0C85BFB2FFBD}" type="pres">
      <dgm:prSet presAssocID="{FA6C278B-A55C-4D76-BA4A-A1793F6A77E8}" presName="hierChild5" presStyleCnt="0"/>
      <dgm:spPr/>
    </dgm:pt>
    <dgm:pt modelId="{D7E9DD7A-9890-4CA8-B122-50613E9A4CBB}" type="pres">
      <dgm:prSet presAssocID="{7100F913-B1C1-49DB-8D77-AD5CFC143D0E}" presName="Name37" presStyleLbl="parChTrans1D3" presStyleIdx="4" presStyleCnt="10"/>
      <dgm:spPr/>
    </dgm:pt>
    <dgm:pt modelId="{B734E81B-C050-4BAB-A6D9-D68A311607F6}" type="pres">
      <dgm:prSet presAssocID="{C045F1E6-E200-4F55-86E1-D1AC5C98BEC6}" presName="hierRoot2" presStyleCnt="0">
        <dgm:presLayoutVars>
          <dgm:hierBranch val="init"/>
        </dgm:presLayoutVars>
      </dgm:prSet>
      <dgm:spPr/>
    </dgm:pt>
    <dgm:pt modelId="{A7728C7C-4068-464D-A61B-4B7F67C009C9}" type="pres">
      <dgm:prSet presAssocID="{C045F1E6-E200-4F55-86E1-D1AC5C98BEC6}" presName="rootComposite" presStyleCnt="0"/>
      <dgm:spPr/>
    </dgm:pt>
    <dgm:pt modelId="{D1C77406-772B-4B47-8495-BC2A8A3601B4}" type="pres">
      <dgm:prSet presAssocID="{C045F1E6-E200-4F55-86E1-D1AC5C98BEC6}" presName="rootText" presStyleLbl="node3" presStyleIdx="4" presStyleCnt="10">
        <dgm:presLayoutVars>
          <dgm:chPref val="3"/>
        </dgm:presLayoutVars>
      </dgm:prSet>
      <dgm:spPr/>
    </dgm:pt>
    <dgm:pt modelId="{8A81D9CD-FE00-47E2-916F-9C3BB18CB556}" type="pres">
      <dgm:prSet presAssocID="{C045F1E6-E200-4F55-86E1-D1AC5C98BEC6}" presName="rootConnector" presStyleLbl="node3" presStyleIdx="4" presStyleCnt="10"/>
      <dgm:spPr/>
    </dgm:pt>
    <dgm:pt modelId="{FFF6536E-8740-48BF-87BE-637DD34B1D8A}" type="pres">
      <dgm:prSet presAssocID="{C045F1E6-E200-4F55-86E1-D1AC5C98BEC6}" presName="hierChild4" presStyleCnt="0"/>
      <dgm:spPr/>
    </dgm:pt>
    <dgm:pt modelId="{51A3E4F9-7AD1-452A-AE05-C91E647D75A6}" type="pres">
      <dgm:prSet presAssocID="{C045F1E6-E200-4F55-86E1-D1AC5C98BEC6}" presName="hierChild5" presStyleCnt="0"/>
      <dgm:spPr/>
    </dgm:pt>
    <dgm:pt modelId="{92779D56-468C-405A-963D-8B638143C764}" type="pres">
      <dgm:prSet presAssocID="{CE452A88-39DA-4A0C-90CA-EFEE15E6F5DA}" presName="Name37" presStyleLbl="parChTrans1D3" presStyleIdx="5" presStyleCnt="10"/>
      <dgm:spPr/>
    </dgm:pt>
    <dgm:pt modelId="{F6F0C43D-3B72-42D0-8720-5A2A0CE1B7A8}" type="pres">
      <dgm:prSet presAssocID="{BBC50EC3-2F34-499A-9570-938D1350AE35}" presName="hierRoot2" presStyleCnt="0">
        <dgm:presLayoutVars>
          <dgm:hierBranch val="init"/>
        </dgm:presLayoutVars>
      </dgm:prSet>
      <dgm:spPr/>
    </dgm:pt>
    <dgm:pt modelId="{A81CE227-EDEF-40D8-8AAA-106C6CADFB41}" type="pres">
      <dgm:prSet presAssocID="{BBC50EC3-2F34-499A-9570-938D1350AE35}" presName="rootComposite" presStyleCnt="0"/>
      <dgm:spPr/>
    </dgm:pt>
    <dgm:pt modelId="{07B147BE-ABB9-41E5-99BE-AC77CBF7CF2E}" type="pres">
      <dgm:prSet presAssocID="{BBC50EC3-2F34-499A-9570-938D1350AE35}" presName="rootText" presStyleLbl="node3" presStyleIdx="5" presStyleCnt="10">
        <dgm:presLayoutVars>
          <dgm:chPref val="3"/>
        </dgm:presLayoutVars>
      </dgm:prSet>
      <dgm:spPr/>
    </dgm:pt>
    <dgm:pt modelId="{C1B48D30-573E-439F-B6ED-13884E002E6C}" type="pres">
      <dgm:prSet presAssocID="{BBC50EC3-2F34-499A-9570-938D1350AE35}" presName="rootConnector" presStyleLbl="node3" presStyleIdx="5" presStyleCnt="10"/>
      <dgm:spPr/>
    </dgm:pt>
    <dgm:pt modelId="{388108E0-1082-4AC2-BD4C-3AEF3643488A}" type="pres">
      <dgm:prSet presAssocID="{BBC50EC3-2F34-499A-9570-938D1350AE35}" presName="hierChild4" presStyleCnt="0"/>
      <dgm:spPr/>
    </dgm:pt>
    <dgm:pt modelId="{CCF7CD59-AB9F-40AA-899D-4883C7A0E2E9}" type="pres">
      <dgm:prSet presAssocID="{BBC50EC3-2F34-499A-9570-938D1350AE35}" presName="hierChild5" presStyleCnt="0"/>
      <dgm:spPr/>
    </dgm:pt>
    <dgm:pt modelId="{1E9B4A59-6D31-41A0-9C15-413C72AA8F0B}" type="pres">
      <dgm:prSet presAssocID="{75772DB1-233A-4B9B-B0D1-6DE2A9E942AE}" presName="hierChild5" presStyleCnt="0"/>
      <dgm:spPr/>
    </dgm:pt>
    <dgm:pt modelId="{F52ACE04-5CBA-4B88-A14A-2854C74CBCAD}" type="pres">
      <dgm:prSet presAssocID="{3F1FE145-BDB2-4B58-ABC4-29A281DC1236}" presName="Name37" presStyleLbl="parChTrans1D2" presStyleIdx="2" presStyleCnt="4"/>
      <dgm:spPr/>
    </dgm:pt>
    <dgm:pt modelId="{8B47D6BB-D369-4ECA-9AE0-45B4B62D9906}" type="pres">
      <dgm:prSet presAssocID="{9F47494F-7CB0-418F-B4AA-5E113CA772E6}" presName="hierRoot2" presStyleCnt="0">
        <dgm:presLayoutVars>
          <dgm:hierBranch val="init"/>
        </dgm:presLayoutVars>
      </dgm:prSet>
      <dgm:spPr/>
    </dgm:pt>
    <dgm:pt modelId="{09D85816-EFD1-4D00-9E18-B373D5A6908F}" type="pres">
      <dgm:prSet presAssocID="{9F47494F-7CB0-418F-B4AA-5E113CA772E6}" presName="rootComposite" presStyleCnt="0"/>
      <dgm:spPr/>
    </dgm:pt>
    <dgm:pt modelId="{12C84AB3-464D-4AD2-A5DF-F41F0C19065E}" type="pres">
      <dgm:prSet presAssocID="{9F47494F-7CB0-418F-B4AA-5E113CA772E6}" presName="rootText" presStyleLbl="node2" presStyleIdx="2" presStyleCnt="4">
        <dgm:presLayoutVars>
          <dgm:chPref val="3"/>
        </dgm:presLayoutVars>
      </dgm:prSet>
      <dgm:spPr/>
    </dgm:pt>
    <dgm:pt modelId="{86B477F7-6774-48DE-8030-DE480F2B0012}" type="pres">
      <dgm:prSet presAssocID="{9F47494F-7CB0-418F-B4AA-5E113CA772E6}" presName="rootConnector" presStyleLbl="node2" presStyleIdx="2" presStyleCnt="4"/>
      <dgm:spPr/>
    </dgm:pt>
    <dgm:pt modelId="{3FE37EE5-7982-4539-8A5C-CC7D69558676}" type="pres">
      <dgm:prSet presAssocID="{9F47494F-7CB0-418F-B4AA-5E113CA772E6}" presName="hierChild4" presStyleCnt="0"/>
      <dgm:spPr/>
    </dgm:pt>
    <dgm:pt modelId="{2EE30E38-2087-4193-B385-F0815A904088}" type="pres">
      <dgm:prSet presAssocID="{1079FA0F-DEE6-4548-A1B3-8C922B73DFD2}" presName="Name37" presStyleLbl="parChTrans1D3" presStyleIdx="6" presStyleCnt="10"/>
      <dgm:spPr/>
    </dgm:pt>
    <dgm:pt modelId="{ED10367B-B004-4DBE-854C-0CA60147E711}" type="pres">
      <dgm:prSet presAssocID="{92DEDFC4-6315-461B-A8A1-3C7BEA6D9430}" presName="hierRoot2" presStyleCnt="0">
        <dgm:presLayoutVars>
          <dgm:hierBranch val="init"/>
        </dgm:presLayoutVars>
      </dgm:prSet>
      <dgm:spPr/>
    </dgm:pt>
    <dgm:pt modelId="{4CAD60D5-2794-415E-839D-964BBB8FAD8B}" type="pres">
      <dgm:prSet presAssocID="{92DEDFC4-6315-461B-A8A1-3C7BEA6D9430}" presName="rootComposite" presStyleCnt="0"/>
      <dgm:spPr/>
    </dgm:pt>
    <dgm:pt modelId="{6854BEC4-9F54-478C-84A4-1D5AF1A0678F}" type="pres">
      <dgm:prSet presAssocID="{92DEDFC4-6315-461B-A8A1-3C7BEA6D9430}" presName="rootText" presStyleLbl="node3" presStyleIdx="6" presStyleCnt="10">
        <dgm:presLayoutVars>
          <dgm:chPref val="3"/>
        </dgm:presLayoutVars>
      </dgm:prSet>
      <dgm:spPr/>
    </dgm:pt>
    <dgm:pt modelId="{1AA1DDDE-7F14-4600-8BDC-466D8C644B9A}" type="pres">
      <dgm:prSet presAssocID="{92DEDFC4-6315-461B-A8A1-3C7BEA6D9430}" presName="rootConnector" presStyleLbl="node3" presStyleIdx="6" presStyleCnt="10"/>
      <dgm:spPr/>
    </dgm:pt>
    <dgm:pt modelId="{5FF41213-AAE1-40B3-968E-F4981F229AB8}" type="pres">
      <dgm:prSet presAssocID="{92DEDFC4-6315-461B-A8A1-3C7BEA6D9430}" presName="hierChild4" presStyleCnt="0"/>
      <dgm:spPr/>
    </dgm:pt>
    <dgm:pt modelId="{2CF6D6C7-9F88-460C-970F-FD18549ACE1E}" type="pres">
      <dgm:prSet presAssocID="{92DEDFC4-6315-461B-A8A1-3C7BEA6D9430}" presName="hierChild5" presStyleCnt="0"/>
      <dgm:spPr/>
    </dgm:pt>
    <dgm:pt modelId="{04499AD3-7D04-41D5-88A5-4B14B5F91DDE}" type="pres">
      <dgm:prSet presAssocID="{8F7F43BC-D5FB-4DA8-8FC9-F85EA8BD4FDC}" presName="Name37" presStyleLbl="parChTrans1D3" presStyleIdx="7" presStyleCnt="10"/>
      <dgm:spPr/>
    </dgm:pt>
    <dgm:pt modelId="{6B6B5F15-0983-4344-8C5B-D5D42379BEC2}" type="pres">
      <dgm:prSet presAssocID="{4F567DEB-6E81-4523-BD38-82F09F6FC907}" presName="hierRoot2" presStyleCnt="0">
        <dgm:presLayoutVars>
          <dgm:hierBranch val="init"/>
        </dgm:presLayoutVars>
      </dgm:prSet>
      <dgm:spPr/>
    </dgm:pt>
    <dgm:pt modelId="{6D9DAB61-3488-45AB-8DFD-0E3E17586B6F}" type="pres">
      <dgm:prSet presAssocID="{4F567DEB-6E81-4523-BD38-82F09F6FC907}" presName="rootComposite" presStyleCnt="0"/>
      <dgm:spPr/>
    </dgm:pt>
    <dgm:pt modelId="{D98120FD-746B-4ACC-A9B4-995E62EA9AE4}" type="pres">
      <dgm:prSet presAssocID="{4F567DEB-6E81-4523-BD38-82F09F6FC907}" presName="rootText" presStyleLbl="node3" presStyleIdx="7" presStyleCnt="10">
        <dgm:presLayoutVars>
          <dgm:chPref val="3"/>
        </dgm:presLayoutVars>
      </dgm:prSet>
      <dgm:spPr/>
    </dgm:pt>
    <dgm:pt modelId="{95A2AACE-657E-493A-9210-46298506A8DB}" type="pres">
      <dgm:prSet presAssocID="{4F567DEB-6E81-4523-BD38-82F09F6FC907}" presName="rootConnector" presStyleLbl="node3" presStyleIdx="7" presStyleCnt="10"/>
      <dgm:spPr/>
    </dgm:pt>
    <dgm:pt modelId="{069F6A7E-19AF-4DA8-AEA2-70854C3D7D1D}" type="pres">
      <dgm:prSet presAssocID="{4F567DEB-6E81-4523-BD38-82F09F6FC907}" presName="hierChild4" presStyleCnt="0"/>
      <dgm:spPr/>
    </dgm:pt>
    <dgm:pt modelId="{37F35A46-457A-4798-8C76-403E99B06008}" type="pres">
      <dgm:prSet presAssocID="{4F567DEB-6E81-4523-BD38-82F09F6FC907}" presName="hierChild5" presStyleCnt="0"/>
      <dgm:spPr/>
    </dgm:pt>
    <dgm:pt modelId="{7F2BBA38-F095-4077-B6C1-F74C30F61EEF}" type="pres">
      <dgm:prSet presAssocID="{F9DC7D58-108B-4C0A-B210-64CCF7F9A0B3}" presName="Name37" presStyleLbl="parChTrans1D3" presStyleIdx="8" presStyleCnt="10"/>
      <dgm:spPr/>
    </dgm:pt>
    <dgm:pt modelId="{D62E8F10-E88C-4278-A7E1-00A0B2D0249C}" type="pres">
      <dgm:prSet presAssocID="{284723FD-D8FE-4E02-BEE3-F8E445511B01}" presName="hierRoot2" presStyleCnt="0">
        <dgm:presLayoutVars>
          <dgm:hierBranch val="init"/>
        </dgm:presLayoutVars>
      </dgm:prSet>
      <dgm:spPr/>
    </dgm:pt>
    <dgm:pt modelId="{1C74377B-1606-409F-8A20-177288DC14A5}" type="pres">
      <dgm:prSet presAssocID="{284723FD-D8FE-4E02-BEE3-F8E445511B01}" presName="rootComposite" presStyleCnt="0"/>
      <dgm:spPr/>
    </dgm:pt>
    <dgm:pt modelId="{AD5C1D7F-6917-45DF-A3A6-A9503FB1F03D}" type="pres">
      <dgm:prSet presAssocID="{284723FD-D8FE-4E02-BEE3-F8E445511B01}" presName="rootText" presStyleLbl="node3" presStyleIdx="8" presStyleCnt="10">
        <dgm:presLayoutVars>
          <dgm:chPref val="3"/>
        </dgm:presLayoutVars>
      </dgm:prSet>
      <dgm:spPr/>
    </dgm:pt>
    <dgm:pt modelId="{B9218C86-99D5-4242-8D1A-0F9611AD8BFE}" type="pres">
      <dgm:prSet presAssocID="{284723FD-D8FE-4E02-BEE3-F8E445511B01}" presName="rootConnector" presStyleLbl="node3" presStyleIdx="8" presStyleCnt="10"/>
      <dgm:spPr/>
    </dgm:pt>
    <dgm:pt modelId="{57601BF7-825E-4538-9C11-B80337A687A6}" type="pres">
      <dgm:prSet presAssocID="{284723FD-D8FE-4E02-BEE3-F8E445511B01}" presName="hierChild4" presStyleCnt="0"/>
      <dgm:spPr/>
    </dgm:pt>
    <dgm:pt modelId="{84D9F7D7-B845-4105-81A4-64B6D3A5249E}" type="pres">
      <dgm:prSet presAssocID="{284723FD-D8FE-4E02-BEE3-F8E445511B01}" presName="hierChild5" presStyleCnt="0"/>
      <dgm:spPr/>
    </dgm:pt>
    <dgm:pt modelId="{69727395-EB00-4179-BB27-E5905BB26195}" type="pres">
      <dgm:prSet presAssocID="{9F47494F-7CB0-418F-B4AA-5E113CA772E6}" presName="hierChild5" presStyleCnt="0"/>
      <dgm:spPr/>
    </dgm:pt>
    <dgm:pt modelId="{187A1E24-FD42-4C72-A08A-3FB048DB28E9}" type="pres">
      <dgm:prSet presAssocID="{26E8E854-C24F-43EF-ACA3-2EA2AE459DFF}" presName="Name37" presStyleLbl="parChTrans1D2" presStyleIdx="3" presStyleCnt="4"/>
      <dgm:spPr/>
    </dgm:pt>
    <dgm:pt modelId="{132B5D4C-8A10-4881-BF22-12AE645D8EF8}" type="pres">
      <dgm:prSet presAssocID="{8909E72D-D717-42E2-AA90-9D363B251298}" presName="hierRoot2" presStyleCnt="0">
        <dgm:presLayoutVars>
          <dgm:hierBranch val="init"/>
        </dgm:presLayoutVars>
      </dgm:prSet>
      <dgm:spPr/>
    </dgm:pt>
    <dgm:pt modelId="{56E36443-9AB7-4405-B9F9-F9F25D8AA5B3}" type="pres">
      <dgm:prSet presAssocID="{8909E72D-D717-42E2-AA90-9D363B251298}" presName="rootComposite" presStyleCnt="0"/>
      <dgm:spPr/>
    </dgm:pt>
    <dgm:pt modelId="{0416F424-3DFD-43E0-B1A7-73093A3A51E1}" type="pres">
      <dgm:prSet presAssocID="{8909E72D-D717-42E2-AA90-9D363B251298}" presName="rootText" presStyleLbl="node2" presStyleIdx="3" presStyleCnt="4">
        <dgm:presLayoutVars>
          <dgm:chPref val="3"/>
        </dgm:presLayoutVars>
      </dgm:prSet>
      <dgm:spPr/>
    </dgm:pt>
    <dgm:pt modelId="{3FBFA90B-C27B-423D-B711-EDB779919E89}" type="pres">
      <dgm:prSet presAssocID="{8909E72D-D717-42E2-AA90-9D363B251298}" presName="rootConnector" presStyleLbl="node2" presStyleIdx="3" presStyleCnt="4"/>
      <dgm:spPr/>
    </dgm:pt>
    <dgm:pt modelId="{5C54F348-E53C-4C80-8CEC-9C027B65AF0B}" type="pres">
      <dgm:prSet presAssocID="{8909E72D-D717-42E2-AA90-9D363B251298}" presName="hierChild4" presStyleCnt="0"/>
      <dgm:spPr/>
    </dgm:pt>
    <dgm:pt modelId="{327A1D51-8DD4-4308-98AC-EF620127ED56}" type="pres">
      <dgm:prSet presAssocID="{B5695377-55DC-408C-8B17-B7508EAD71E7}" presName="Name37" presStyleLbl="parChTrans1D3" presStyleIdx="9" presStyleCnt="10"/>
      <dgm:spPr/>
    </dgm:pt>
    <dgm:pt modelId="{5FF93BE5-BC3B-4230-835C-DCF8B83E1537}" type="pres">
      <dgm:prSet presAssocID="{74C9C073-686A-4E58-A96E-CAFB226E9EDF}" presName="hierRoot2" presStyleCnt="0">
        <dgm:presLayoutVars>
          <dgm:hierBranch val="init"/>
        </dgm:presLayoutVars>
      </dgm:prSet>
      <dgm:spPr/>
    </dgm:pt>
    <dgm:pt modelId="{9673E5F3-87B4-480A-B6D6-376305F074B4}" type="pres">
      <dgm:prSet presAssocID="{74C9C073-686A-4E58-A96E-CAFB226E9EDF}" presName="rootComposite" presStyleCnt="0"/>
      <dgm:spPr/>
    </dgm:pt>
    <dgm:pt modelId="{AA899944-F835-4725-8F72-868C3B9E50B6}" type="pres">
      <dgm:prSet presAssocID="{74C9C073-686A-4E58-A96E-CAFB226E9EDF}" presName="rootText" presStyleLbl="node3" presStyleIdx="9" presStyleCnt="10">
        <dgm:presLayoutVars>
          <dgm:chPref val="3"/>
        </dgm:presLayoutVars>
      </dgm:prSet>
      <dgm:spPr/>
    </dgm:pt>
    <dgm:pt modelId="{B49FA547-CAE6-47B6-8137-CF57B97D9E33}" type="pres">
      <dgm:prSet presAssocID="{74C9C073-686A-4E58-A96E-CAFB226E9EDF}" presName="rootConnector" presStyleLbl="node3" presStyleIdx="9" presStyleCnt="10"/>
      <dgm:spPr/>
    </dgm:pt>
    <dgm:pt modelId="{D3396038-3D5A-4867-A424-22A1EBDF7F93}" type="pres">
      <dgm:prSet presAssocID="{74C9C073-686A-4E58-A96E-CAFB226E9EDF}" presName="hierChild4" presStyleCnt="0"/>
      <dgm:spPr/>
    </dgm:pt>
    <dgm:pt modelId="{6D9EF592-E499-4D45-A9A3-404BE81E96D4}" type="pres">
      <dgm:prSet presAssocID="{74C9C073-686A-4E58-A96E-CAFB226E9EDF}" presName="hierChild5" presStyleCnt="0"/>
      <dgm:spPr/>
    </dgm:pt>
    <dgm:pt modelId="{DD9DB858-45E3-4329-9C5F-7294DF6FBDA9}" type="pres">
      <dgm:prSet presAssocID="{8909E72D-D717-42E2-AA90-9D363B251298}" presName="hierChild5" presStyleCnt="0"/>
      <dgm:spPr/>
    </dgm:pt>
    <dgm:pt modelId="{195603E3-DE37-4E2D-B264-06191F5D0C52}" type="pres">
      <dgm:prSet presAssocID="{97787EB6-65B9-461C-A1A6-80CBAC7A96E2}" presName="hierChild3" presStyleCnt="0"/>
      <dgm:spPr/>
    </dgm:pt>
  </dgm:ptLst>
  <dgm:cxnLst>
    <dgm:cxn modelId="{6536DD01-84CA-4466-8008-ADAAF9D62D72}" srcId="{8909E72D-D717-42E2-AA90-9D363B251298}" destId="{74C9C073-686A-4E58-A96E-CAFB226E9EDF}" srcOrd="0" destOrd="0" parTransId="{B5695377-55DC-408C-8B17-B7508EAD71E7}" sibTransId="{4255583A-96E1-4C64-9720-9C26B53B4300}"/>
    <dgm:cxn modelId="{BAD02E12-24FE-4FE4-B22F-EAED6DAC9707}" type="presOf" srcId="{4F567DEB-6E81-4523-BD38-82F09F6FC907}" destId="{D98120FD-746B-4ACC-A9B4-995E62EA9AE4}" srcOrd="0" destOrd="0" presId="urn:microsoft.com/office/officeart/2005/8/layout/orgChart1"/>
    <dgm:cxn modelId="{38911D17-AEAE-41E3-B76D-5C2E3F37FEF0}" type="presOf" srcId="{284723FD-D8FE-4E02-BEE3-F8E445511B01}" destId="{B9218C86-99D5-4242-8D1A-0F9611AD8BFE}" srcOrd="1" destOrd="0" presId="urn:microsoft.com/office/officeart/2005/8/layout/orgChart1"/>
    <dgm:cxn modelId="{5533611C-8467-4F74-9938-F2B3BA882475}" type="presOf" srcId="{BBC50EC3-2F34-499A-9570-938D1350AE35}" destId="{C1B48D30-573E-439F-B6ED-13884E002E6C}" srcOrd="1" destOrd="0" presId="urn:microsoft.com/office/officeart/2005/8/layout/orgChart1"/>
    <dgm:cxn modelId="{DA8B831E-B4E8-4263-A722-7D72823CCED5}" type="presOf" srcId="{325B2F5A-CBF0-49F7-B1EF-9A2A75229AF0}" destId="{67F5D8BC-A9E8-46BA-B70C-A35DDF125F4C}" srcOrd="0" destOrd="0" presId="urn:microsoft.com/office/officeart/2005/8/layout/orgChart1"/>
    <dgm:cxn modelId="{175A841E-F16A-486E-BE27-1A6D4A9F2644}" type="presOf" srcId="{92DEDFC4-6315-461B-A8A1-3C7BEA6D9430}" destId="{1AA1DDDE-7F14-4600-8BDC-466D8C644B9A}" srcOrd="1" destOrd="0" presId="urn:microsoft.com/office/officeart/2005/8/layout/orgChart1"/>
    <dgm:cxn modelId="{98DB361F-F427-475D-84B0-429AD3BD0822}" type="presOf" srcId="{4F567DEB-6E81-4523-BD38-82F09F6FC907}" destId="{95A2AACE-657E-493A-9210-46298506A8DB}" srcOrd="1" destOrd="0" presId="urn:microsoft.com/office/officeart/2005/8/layout/orgChart1"/>
    <dgm:cxn modelId="{B84CBD1F-0635-4CA0-A3EB-ED3DB197FFD2}" type="presOf" srcId="{9F47494F-7CB0-418F-B4AA-5E113CA772E6}" destId="{12C84AB3-464D-4AD2-A5DF-F41F0C19065E}" srcOrd="0" destOrd="0" presId="urn:microsoft.com/office/officeart/2005/8/layout/orgChart1"/>
    <dgm:cxn modelId="{481C8B22-E44B-4E91-B95A-A187F95E7F05}" srcId="{75772DB1-233A-4B9B-B0D1-6DE2A9E942AE}" destId="{FA6C278B-A55C-4D76-BA4A-A1793F6A77E8}" srcOrd="0" destOrd="0" parTransId="{7FEB5EAB-F553-410A-9631-8E1063F74D3A}" sibTransId="{166BAF85-6EEF-440F-A147-D9FEB01DAE99}"/>
    <dgm:cxn modelId="{11215D27-F6F4-4BC8-B6DE-18E884296EB7}" type="presOf" srcId="{FA6C278B-A55C-4D76-BA4A-A1793F6A77E8}" destId="{780811EC-9E7B-4D09-85AA-1B132BA6AE73}" srcOrd="1" destOrd="0" presId="urn:microsoft.com/office/officeart/2005/8/layout/orgChart1"/>
    <dgm:cxn modelId="{0E1B4427-34C6-4A5C-BC0C-79450B4F6070}" srcId="{97787EB6-65B9-461C-A1A6-80CBAC7A96E2}" destId="{9F47494F-7CB0-418F-B4AA-5E113CA772E6}" srcOrd="2" destOrd="0" parTransId="{3F1FE145-BDB2-4B58-ABC4-29A281DC1236}" sibTransId="{D1FF83CF-8B03-47D6-ABDA-844EB2C4F66F}"/>
    <dgm:cxn modelId="{A523B428-62FD-4719-82BE-262147CC7CEA}" type="presOf" srcId="{078DD3B2-2574-4A26-8766-48BFE687199F}" destId="{A1E35F04-EE78-4F93-B50A-46C115E79832}" srcOrd="0" destOrd="0" presId="urn:microsoft.com/office/officeart/2005/8/layout/orgChart1"/>
    <dgm:cxn modelId="{8E09D52B-FE09-4388-8389-EBF55653C438}" srcId="{9F47494F-7CB0-418F-B4AA-5E113CA772E6}" destId="{92DEDFC4-6315-461B-A8A1-3C7BEA6D9430}" srcOrd="0" destOrd="0" parTransId="{1079FA0F-DEE6-4548-A1B3-8C922B73DFD2}" sibTransId="{69021C8B-6218-4362-A58C-069876BCBD3C}"/>
    <dgm:cxn modelId="{6C4C952E-C9A5-4D72-806E-563939344A51}" srcId="{9F47494F-7CB0-418F-B4AA-5E113CA772E6}" destId="{284723FD-D8FE-4E02-BEE3-F8E445511B01}" srcOrd="2" destOrd="0" parTransId="{F9DC7D58-108B-4C0A-B210-64CCF7F9A0B3}" sibTransId="{C3EFD8A9-5B77-4498-9CD4-8B9410A64EAA}"/>
    <dgm:cxn modelId="{9E780F31-5852-4DA2-BB25-A00508385D9F}" type="presOf" srcId="{8F7F43BC-D5FB-4DA8-8FC9-F85EA8BD4FDC}" destId="{04499AD3-7D04-41D5-88A5-4B14B5F91DDE}" srcOrd="0" destOrd="0" presId="urn:microsoft.com/office/officeart/2005/8/layout/orgChart1"/>
    <dgm:cxn modelId="{60114533-3BEE-443A-83BE-9ED0E323E1EC}" type="presOf" srcId="{46062676-A61B-424A-AB7A-80A48AC46B00}" destId="{5D89730C-6AD3-4BC5-A65F-95C7E1F33AE7}" srcOrd="1" destOrd="0" presId="urn:microsoft.com/office/officeart/2005/8/layout/orgChart1"/>
    <dgm:cxn modelId="{9D49065E-129D-472C-BAD0-5DA995A23644}" type="presOf" srcId="{3F1FE145-BDB2-4B58-ABC4-29A281DC1236}" destId="{F52ACE04-5CBA-4B88-A14A-2854C74CBCAD}" srcOrd="0" destOrd="0" presId="urn:microsoft.com/office/officeart/2005/8/layout/orgChart1"/>
    <dgm:cxn modelId="{2768C544-6581-4016-9A2B-FDAF1AF713B4}" type="presOf" srcId="{75772DB1-233A-4B9B-B0D1-6DE2A9E942AE}" destId="{E207B762-2785-46A9-ACAF-18F468FB624C}" srcOrd="0" destOrd="0" presId="urn:microsoft.com/office/officeart/2005/8/layout/orgChart1"/>
    <dgm:cxn modelId="{9FCEF546-1F50-4978-ADDF-FA26360A514B}" type="presOf" srcId="{BA619A3B-0080-42C0-90D6-5E375FC41DCB}" destId="{11010ED1-0CFD-4CF9-A1C1-199A18BDDF37}" srcOrd="0" destOrd="0" presId="urn:microsoft.com/office/officeart/2005/8/layout/orgChart1"/>
    <dgm:cxn modelId="{5D2A9A67-61E3-4D2C-9518-FE5F9D3AF9E4}" type="presOf" srcId="{284723FD-D8FE-4E02-BEE3-F8E445511B01}" destId="{AD5C1D7F-6917-45DF-A3A6-A9503FB1F03D}" srcOrd="0" destOrd="0" presId="urn:microsoft.com/office/officeart/2005/8/layout/orgChart1"/>
    <dgm:cxn modelId="{03438E48-439E-4D79-883E-0623B26E2431}" type="presOf" srcId="{7FEB5EAB-F553-410A-9631-8E1063F74D3A}" destId="{5346E461-24EC-4C3F-BA9D-E875D62A8369}" srcOrd="0" destOrd="0" presId="urn:microsoft.com/office/officeart/2005/8/layout/orgChart1"/>
    <dgm:cxn modelId="{1CBF9F68-67C9-416D-94C7-CB97C762E826}" type="presOf" srcId="{8909E72D-D717-42E2-AA90-9D363B251298}" destId="{3FBFA90B-C27B-423D-B711-EDB779919E89}" srcOrd="1" destOrd="0" presId="urn:microsoft.com/office/officeart/2005/8/layout/orgChart1"/>
    <dgm:cxn modelId="{C3E72853-47AD-480A-870A-65C0747D95CA}" type="presOf" srcId="{0C4DEFC9-C480-4211-AD3A-462F22949C46}" destId="{C8D8800B-D231-4ED7-8EAB-70ABCB5A427A}" srcOrd="0" destOrd="0" presId="urn:microsoft.com/office/officeart/2005/8/layout/orgChart1"/>
    <dgm:cxn modelId="{BEDC5953-0A84-4D1F-A283-0CABE4539C33}" type="presOf" srcId="{92DEDFC4-6315-461B-A8A1-3C7BEA6D9430}" destId="{6854BEC4-9F54-478C-84A4-1D5AF1A0678F}" srcOrd="0" destOrd="0" presId="urn:microsoft.com/office/officeart/2005/8/layout/orgChart1"/>
    <dgm:cxn modelId="{A2C21755-82EE-42D8-B985-EE7C9D6B3519}" type="presOf" srcId="{BBC50EC3-2F34-499A-9570-938D1350AE35}" destId="{07B147BE-ABB9-41E5-99BE-AC77CBF7CF2E}" srcOrd="0" destOrd="0" presId="urn:microsoft.com/office/officeart/2005/8/layout/orgChart1"/>
    <dgm:cxn modelId="{80961E76-2E4F-4D0A-B489-D941D4C381EE}" srcId="{9F47494F-7CB0-418F-B4AA-5E113CA772E6}" destId="{4F567DEB-6E81-4523-BD38-82F09F6FC907}" srcOrd="1" destOrd="0" parTransId="{8F7F43BC-D5FB-4DA8-8FC9-F85EA8BD4FDC}" sibTransId="{0E48B07B-DA4D-409A-A9E4-20CC521F987C}"/>
    <dgm:cxn modelId="{35F34F58-B6AA-4BB0-8408-F75322831C7A}" type="presOf" srcId="{46062676-A61B-424A-AB7A-80A48AC46B00}" destId="{428F3D18-855A-4A9A-8460-E3C561DB5D6B}" srcOrd="0" destOrd="0" presId="urn:microsoft.com/office/officeart/2005/8/layout/orgChart1"/>
    <dgm:cxn modelId="{7853157C-7EAA-4B74-8BE2-29EA1F7FF688}" type="presOf" srcId="{75772DB1-233A-4B9B-B0D1-6DE2A9E942AE}" destId="{D08579B7-6999-4745-A697-4532F73500CF}" srcOrd="1" destOrd="0" presId="urn:microsoft.com/office/officeart/2005/8/layout/orgChart1"/>
    <dgm:cxn modelId="{33A5FD7E-BACE-4582-AA7A-3793469D597F}" type="presOf" srcId="{8087DB10-BD6A-47DD-893B-0D043E534F71}" destId="{7BF6E196-3A77-4991-A61A-C30AB80E7F33}" srcOrd="1" destOrd="0" presId="urn:microsoft.com/office/officeart/2005/8/layout/orgChart1"/>
    <dgm:cxn modelId="{7870C781-21B9-49E5-8559-ECB3EEEE7791}" type="presOf" srcId="{BA619A3B-0080-42C0-90D6-5E375FC41DCB}" destId="{68759FF4-4945-4821-AAC2-7145B5DB4C48}" srcOrd="1" destOrd="0" presId="urn:microsoft.com/office/officeart/2005/8/layout/orgChart1"/>
    <dgm:cxn modelId="{092A0E84-27D2-4D62-96C6-F93BE46CB505}" srcId="{75772DB1-233A-4B9B-B0D1-6DE2A9E942AE}" destId="{BBC50EC3-2F34-499A-9570-938D1350AE35}" srcOrd="2" destOrd="0" parTransId="{CE452A88-39DA-4A0C-90CA-EFEE15E6F5DA}" sibTransId="{8CBBEE34-F947-4D58-9CE4-CF4D27AB9FE4}"/>
    <dgm:cxn modelId="{E0CAE385-BA0F-4A19-9A06-5BB2E3197F9C}" type="presOf" srcId="{E2E8EAB6-5FAE-435C-AEFF-EF3D78CB74C0}" destId="{73CB71BE-94B0-4E19-8DC8-6695915910FA}" srcOrd="0" destOrd="0" presId="urn:microsoft.com/office/officeart/2005/8/layout/orgChart1"/>
    <dgm:cxn modelId="{D76CA987-D23A-496A-A8BF-2F4941049DDE}" type="presOf" srcId="{74C9C073-686A-4E58-A96E-CAFB226E9EDF}" destId="{AA899944-F835-4725-8F72-868C3B9E50B6}" srcOrd="0" destOrd="0" presId="urn:microsoft.com/office/officeart/2005/8/layout/orgChart1"/>
    <dgm:cxn modelId="{70213E8C-C1F7-4641-9A7B-A381928F8129}" type="presOf" srcId="{9F47494F-7CB0-418F-B4AA-5E113CA772E6}" destId="{86B477F7-6774-48DE-8030-DE480F2B0012}" srcOrd="1" destOrd="0" presId="urn:microsoft.com/office/officeart/2005/8/layout/orgChart1"/>
    <dgm:cxn modelId="{1AD0438E-7FF7-46B0-8241-91D0526B0163}" srcId="{078DD3B2-2574-4A26-8766-48BFE687199F}" destId="{46062676-A61B-424A-AB7A-80A48AC46B00}" srcOrd="2" destOrd="0" parTransId="{0C4DEFC9-C480-4211-AD3A-462F22949C46}" sibTransId="{A9DE92B4-C543-43B5-9EC9-7CC6BCA057D4}"/>
    <dgm:cxn modelId="{91261693-0FAD-491C-A8D4-2B68A6885316}" type="presOf" srcId="{97787EB6-65B9-461C-A1A6-80CBAC7A96E2}" destId="{86CD6BAC-563A-48A3-A4B2-1D831F962D34}" srcOrd="0" destOrd="0" presId="urn:microsoft.com/office/officeart/2005/8/layout/orgChart1"/>
    <dgm:cxn modelId="{497A9499-F01C-4100-9F13-C91C967EA73B}" srcId="{75772DB1-233A-4B9B-B0D1-6DE2A9E942AE}" destId="{C045F1E6-E200-4F55-86E1-D1AC5C98BEC6}" srcOrd="1" destOrd="0" parTransId="{7100F913-B1C1-49DB-8D77-AD5CFC143D0E}" sibTransId="{033B41FD-86E2-436D-8D34-F99E59F3972F}"/>
    <dgm:cxn modelId="{3E39A7A2-AAFC-421B-A8B1-0643CF2E8923}" type="presOf" srcId="{8087DB10-BD6A-47DD-893B-0D043E534F71}" destId="{6FC60B19-9AFD-411A-A2D0-0CCB287E75C7}" srcOrd="0" destOrd="0" presId="urn:microsoft.com/office/officeart/2005/8/layout/orgChart1"/>
    <dgm:cxn modelId="{18719BA3-0331-4700-817A-C642356B20E5}" type="presOf" srcId="{8891CFFC-4E37-4628-992F-BAC6A3465234}" destId="{500E15D8-3D9E-4B78-B4F2-1C2C81205B8E}" srcOrd="0" destOrd="0" presId="urn:microsoft.com/office/officeart/2005/8/layout/orgChart1"/>
    <dgm:cxn modelId="{BC449DA3-034D-4D65-8A1D-BE9D03181771}" type="presOf" srcId="{0436A8AF-308E-405A-8D1D-7C039BE0F2D4}" destId="{BD904016-8208-460B-8243-CF7214525C94}" srcOrd="0" destOrd="0" presId="urn:microsoft.com/office/officeart/2005/8/layout/orgChart1"/>
    <dgm:cxn modelId="{D12655A9-F947-49D9-962E-5617E866B30B}" srcId="{078DD3B2-2574-4A26-8766-48BFE687199F}" destId="{8087DB10-BD6A-47DD-893B-0D043E534F71}" srcOrd="0" destOrd="0" parTransId="{0436A8AF-308E-405A-8D1D-7C039BE0F2D4}" sibTransId="{F1A16B5F-51E9-41E5-93BE-778C5FFA6517}"/>
    <dgm:cxn modelId="{42D38CAD-5908-4215-A651-B48624FB3334}" type="presOf" srcId="{74C9C073-686A-4E58-A96E-CAFB226E9EDF}" destId="{B49FA547-CAE6-47B6-8137-CF57B97D9E33}" srcOrd="1" destOrd="0" presId="urn:microsoft.com/office/officeart/2005/8/layout/orgChart1"/>
    <dgm:cxn modelId="{2A1FF8B7-7800-4152-AF9D-83D1C22A7AAF}" srcId="{97787EB6-65B9-461C-A1A6-80CBAC7A96E2}" destId="{078DD3B2-2574-4A26-8766-48BFE687199F}" srcOrd="0" destOrd="0" parTransId="{9780E19F-5142-475E-93C0-B2EA5CF4031E}" sibTransId="{47E35F78-5D2E-4C76-A607-B90B92ED9DE2}"/>
    <dgm:cxn modelId="{7AAB32B9-94E3-45B2-A5D3-F89B4AAA3545}" srcId="{325B2F5A-CBF0-49F7-B1EF-9A2A75229AF0}" destId="{97787EB6-65B9-461C-A1A6-80CBAC7A96E2}" srcOrd="0" destOrd="0" parTransId="{0CC9FAC3-EDB3-4071-9850-3B9CC6FEF52D}" sibTransId="{3AB582EC-EA85-4056-8B70-ED7C50E882AB}"/>
    <dgm:cxn modelId="{FFCA80C1-3F38-4A4E-8B6E-11450F751248}" type="presOf" srcId="{B5695377-55DC-408C-8B17-B7508EAD71E7}" destId="{327A1D51-8DD4-4308-98AC-EF620127ED56}" srcOrd="0" destOrd="0" presId="urn:microsoft.com/office/officeart/2005/8/layout/orgChart1"/>
    <dgm:cxn modelId="{3E0FC2C1-7703-43A3-AA3B-318ABD589DB8}" type="presOf" srcId="{7100F913-B1C1-49DB-8D77-AD5CFC143D0E}" destId="{D7E9DD7A-9890-4CA8-B122-50613E9A4CBB}" srcOrd="0" destOrd="0" presId="urn:microsoft.com/office/officeart/2005/8/layout/orgChart1"/>
    <dgm:cxn modelId="{FF659DC2-22F7-4B3B-A2C8-1B44CBD6B04D}" srcId="{97787EB6-65B9-461C-A1A6-80CBAC7A96E2}" destId="{75772DB1-233A-4B9B-B0D1-6DE2A9E942AE}" srcOrd="1" destOrd="0" parTransId="{E2E8EAB6-5FAE-435C-AEFF-EF3D78CB74C0}" sibTransId="{8ACB7E10-2FC0-434D-B8A5-CE6F568E2E9E}"/>
    <dgm:cxn modelId="{5A197EC5-8639-488C-8A3E-3BAEA23D3874}" type="presOf" srcId="{CE452A88-39DA-4A0C-90CA-EFEE15E6F5DA}" destId="{92779D56-468C-405A-963D-8B638143C764}" srcOrd="0" destOrd="0" presId="urn:microsoft.com/office/officeart/2005/8/layout/orgChart1"/>
    <dgm:cxn modelId="{81822FC7-5BDF-444F-934F-E1B0D681EA0F}" type="presOf" srcId="{C045F1E6-E200-4F55-86E1-D1AC5C98BEC6}" destId="{D1C77406-772B-4B47-8495-BC2A8A3601B4}" srcOrd="0" destOrd="0" presId="urn:microsoft.com/office/officeart/2005/8/layout/orgChart1"/>
    <dgm:cxn modelId="{147465C9-569C-4C32-8B6A-95BAB0BEC38E}" type="presOf" srcId="{1079FA0F-DEE6-4548-A1B3-8C922B73DFD2}" destId="{2EE30E38-2087-4193-B385-F0815A904088}" srcOrd="0" destOrd="0" presId="urn:microsoft.com/office/officeart/2005/8/layout/orgChart1"/>
    <dgm:cxn modelId="{9A9BA9CB-9A69-4B04-BCEB-EB607E4BE283}" type="presOf" srcId="{C045F1E6-E200-4F55-86E1-D1AC5C98BEC6}" destId="{8A81D9CD-FE00-47E2-916F-9C3BB18CB556}" srcOrd="1" destOrd="0" presId="urn:microsoft.com/office/officeart/2005/8/layout/orgChart1"/>
    <dgm:cxn modelId="{3753EACC-3E0B-46E7-AEAC-72C11714FD80}" type="presOf" srcId="{26E8E854-C24F-43EF-ACA3-2EA2AE459DFF}" destId="{187A1E24-FD42-4C72-A08A-3FB048DB28E9}" srcOrd="0" destOrd="0" presId="urn:microsoft.com/office/officeart/2005/8/layout/orgChart1"/>
    <dgm:cxn modelId="{F4916DD9-D067-4D2C-8BBC-B69D32A351F0}" srcId="{97787EB6-65B9-461C-A1A6-80CBAC7A96E2}" destId="{8909E72D-D717-42E2-AA90-9D363B251298}" srcOrd="3" destOrd="0" parTransId="{26E8E854-C24F-43EF-ACA3-2EA2AE459DFF}" sibTransId="{4A7C3F07-F0A4-47FF-A045-2E7511F43EF0}"/>
    <dgm:cxn modelId="{227253E2-3A53-403A-BD97-C29907A82C89}" type="presOf" srcId="{9780E19F-5142-475E-93C0-B2EA5CF4031E}" destId="{353AD2BC-B8B1-4C38-8B72-1B8ED44E88C4}" srcOrd="0" destOrd="0" presId="urn:microsoft.com/office/officeart/2005/8/layout/orgChart1"/>
    <dgm:cxn modelId="{BADE85E3-8E46-4A85-88D1-86D1B34D3304}" type="presOf" srcId="{078DD3B2-2574-4A26-8766-48BFE687199F}" destId="{DE3CB33E-960C-4A65-BC40-AD62625A3D5F}" srcOrd="1" destOrd="0" presId="urn:microsoft.com/office/officeart/2005/8/layout/orgChart1"/>
    <dgm:cxn modelId="{C187E6E4-024D-4F7B-B83F-146D116C3C6A}" srcId="{078DD3B2-2574-4A26-8766-48BFE687199F}" destId="{BA619A3B-0080-42C0-90D6-5E375FC41DCB}" srcOrd="1" destOrd="0" parTransId="{8891CFFC-4E37-4628-992F-BAC6A3465234}" sibTransId="{B8CCDDA6-3138-4082-9AE9-FDB8C5A29C63}"/>
    <dgm:cxn modelId="{ACA0D1EA-AD0E-4AF9-B184-E98CC53AB227}" type="presOf" srcId="{8909E72D-D717-42E2-AA90-9D363B251298}" destId="{0416F424-3DFD-43E0-B1A7-73093A3A51E1}" srcOrd="0" destOrd="0" presId="urn:microsoft.com/office/officeart/2005/8/layout/orgChart1"/>
    <dgm:cxn modelId="{064DD9F0-9314-4FCC-B74D-0059AE5EDFB6}" type="presOf" srcId="{97787EB6-65B9-461C-A1A6-80CBAC7A96E2}" destId="{E605CAE4-1F55-4320-8A82-5B117F7DBDA5}" srcOrd="1" destOrd="0" presId="urn:microsoft.com/office/officeart/2005/8/layout/orgChart1"/>
    <dgm:cxn modelId="{84FD34F3-CF99-496E-99F0-2333CE0DF7F2}" type="presOf" srcId="{F9DC7D58-108B-4C0A-B210-64CCF7F9A0B3}" destId="{7F2BBA38-F095-4077-B6C1-F74C30F61EEF}" srcOrd="0" destOrd="0" presId="urn:microsoft.com/office/officeart/2005/8/layout/orgChart1"/>
    <dgm:cxn modelId="{E003DCFE-546B-4CC8-8C19-E2331D1AD2A9}" type="presOf" srcId="{FA6C278B-A55C-4D76-BA4A-A1793F6A77E8}" destId="{ADC1B162-E63C-4C21-AB39-F750A9B1B34C}" srcOrd="0" destOrd="0" presId="urn:microsoft.com/office/officeart/2005/8/layout/orgChart1"/>
    <dgm:cxn modelId="{2757E7E8-439A-4754-AE11-6E87ABBCAC53}" type="presParOf" srcId="{67F5D8BC-A9E8-46BA-B70C-A35DDF125F4C}" destId="{5AD17BD3-2EAE-4FD7-81E3-EACE3F866719}" srcOrd="0" destOrd="0" presId="urn:microsoft.com/office/officeart/2005/8/layout/orgChart1"/>
    <dgm:cxn modelId="{7D538571-2445-4C4D-82E9-3C156751F267}" type="presParOf" srcId="{5AD17BD3-2EAE-4FD7-81E3-EACE3F866719}" destId="{5375DDDE-2637-416D-9521-FDF05C852B2D}" srcOrd="0" destOrd="0" presId="urn:microsoft.com/office/officeart/2005/8/layout/orgChart1"/>
    <dgm:cxn modelId="{CF5EF824-879D-4297-BD12-A80077706AB7}" type="presParOf" srcId="{5375DDDE-2637-416D-9521-FDF05C852B2D}" destId="{86CD6BAC-563A-48A3-A4B2-1D831F962D34}" srcOrd="0" destOrd="0" presId="urn:microsoft.com/office/officeart/2005/8/layout/orgChart1"/>
    <dgm:cxn modelId="{D8F7F4CA-FB69-42E9-ADB4-730B49E0838A}" type="presParOf" srcId="{5375DDDE-2637-416D-9521-FDF05C852B2D}" destId="{E605CAE4-1F55-4320-8A82-5B117F7DBDA5}" srcOrd="1" destOrd="0" presId="urn:microsoft.com/office/officeart/2005/8/layout/orgChart1"/>
    <dgm:cxn modelId="{74517F97-61DB-47BD-880C-4B1AC385DE8A}" type="presParOf" srcId="{5AD17BD3-2EAE-4FD7-81E3-EACE3F866719}" destId="{54B5C8B0-4D61-496A-A319-BE5FDEE2BBCF}" srcOrd="1" destOrd="0" presId="urn:microsoft.com/office/officeart/2005/8/layout/orgChart1"/>
    <dgm:cxn modelId="{37FDE99C-4E62-4365-82EE-35749C70D365}" type="presParOf" srcId="{54B5C8B0-4D61-496A-A319-BE5FDEE2BBCF}" destId="{353AD2BC-B8B1-4C38-8B72-1B8ED44E88C4}" srcOrd="0" destOrd="0" presId="urn:microsoft.com/office/officeart/2005/8/layout/orgChart1"/>
    <dgm:cxn modelId="{0FB12421-5603-4C9F-859F-DFE5302F7E00}" type="presParOf" srcId="{54B5C8B0-4D61-496A-A319-BE5FDEE2BBCF}" destId="{2565FCF8-EC5D-48F8-B0FB-4BC6AC7FB7C8}" srcOrd="1" destOrd="0" presId="urn:microsoft.com/office/officeart/2005/8/layout/orgChart1"/>
    <dgm:cxn modelId="{9AFB5C4F-B706-4EA6-B332-A37599F6156E}" type="presParOf" srcId="{2565FCF8-EC5D-48F8-B0FB-4BC6AC7FB7C8}" destId="{7737C708-0BA0-4204-ACA7-EF41490EFFBE}" srcOrd="0" destOrd="0" presId="urn:microsoft.com/office/officeart/2005/8/layout/orgChart1"/>
    <dgm:cxn modelId="{28A4E7D0-2625-4807-9E18-2F1A72C2DA06}" type="presParOf" srcId="{7737C708-0BA0-4204-ACA7-EF41490EFFBE}" destId="{A1E35F04-EE78-4F93-B50A-46C115E79832}" srcOrd="0" destOrd="0" presId="urn:microsoft.com/office/officeart/2005/8/layout/orgChart1"/>
    <dgm:cxn modelId="{BCD32BDA-7EEF-4FFA-A46B-A21AD685C387}" type="presParOf" srcId="{7737C708-0BA0-4204-ACA7-EF41490EFFBE}" destId="{DE3CB33E-960C-4A65-BC40-AD62625A3D5F}" srcOrd="1" destOrd="0" presId="urn:microsoft.com/office/officeart/2005/8/layout/orgChart1"/>
    <dgm:cxn modelId="{5BF64414-C9F0-4EAC-98E5-BE468657D5CE}" type="presParOf" srcId="{2565FCF8-EC5D-48F8-B0FB-4BC6AC7FB7C8}" destId="{9BB24001-96CF-420F-A14E-F45A541266F1}" srcOrd="1" destOrd="0" presId="urn:microsoft.com/office/officeart/2005/8/layout/orgChart1"/>
    <dgm:cxn modelId="{CBF9FD0E-B9A5-4341-8836-BEA7C9D035A5}" type="presParOf" srcId="{9BB24001-96CF-420F-A14E-F45A541266F1}" destId="{BD904016-8208-460B-8243-CF7214525C94}" srcOrd="0" destOrd="0" presId="urn:microsoft.com/office/officeart/2005/8/layout/orgChart1"/>
    <dgm:cxn modelId="{CB560B95-61D2-4C6C-90EC-FD489B7319DE}" type="presParOf" srcId="{9BB24001-96CF-420F-A14E-F45A541266F1}" destId="{7C6828FE-0285-4012-BA25-36DA23176F7B}" srcOrd="1" destOrd="0" presId="urn:microsoft.com/office/officeart/2005/8/layout/orgChart1"/>
    <dgm:cxn modelId="{AFA58D42-60F1-4454-A9C4-D47E9B49D30B}" type="presParOf" srcId="{7C6828FE-0285-4012-BA25-36DA23176F7B}" destId="{CD2852B1-B4BB-4551-9BB3-D6EAA01BEBB4}" srcOrd="0" destOrd="0" presId="urn:microsoft.com/office/officeart/2005/8/layout/orgChart1"/>
    <dgm:cxn modelId="{33B5F645-7814-43FF-831A-CD70AF7F3B43}" type="presParOf" srcId="{CD2852B1-B4BB-4551-9BB3-D6EAA01BEBB4}" destId="{6FC60B19-9AFD-411A-A2D0-0CCB287E75C7}" srcOrd="0" destOrd="0" presId="urn:microsoft.com/office/officeart/2005/8/layout/orgChart1"/>
    <dgm:cxn modelId="{00D1874A-6DB5-4A07-A3F8-B8374D2B51BD}" type="presParOf" srcId="{CD2852B1-B4BB-4551-9BB3-D6EAA01BEBB4}" destId="{7BF6E196-3A77-4991-A61A-C30AB80E7F33}" srcOrd="1" destOrd="0" presId="urn:microsoft.com/office/officeart/2005/8/layout/orgChart1"/>
    <dgm:cxn modelId="{43CCF553-B9A4-4E7F-97E2-1AFA15D230CD}" type="presParOf" srcId="{7C6828FE-0285-4012-BA25-36DA23176F7B}" destId="{85407305-F368-4B93-A652-6EDA4A91A1F7}" srcOrd="1" destOrd="0" presId="urn:microsoft.com/office/officeart/2005/8/layout/orgChart1"/>
    <dgm:cxn modelId="{6E3CF88D-731F-4B8E-AAB7-45015EB62C5A}" type="presParOf" srcId="{7C6828FE-0285-4012-BA25-36DA23176F7B}" destId="{73A9A0D2-116F-4CB4-B161-0A31F8DA7899}" srcOrd="2" destOrd="0" presId="urn:microsoft.com/office/officeart/2005/8/layout/orgChart1"/>
    <dgm:cxn modelId="{1B25A648-5E8D-49D6-A7D4-EDB2B4981DAC}" type="presParOf" srcId="{9BB24001-96CF-420F-A14E-F45A541266F1}" destId="{500E15D8-3D9E-4B78-B4F2-1C2C81205B8E}" srcOrd="2" destOrd="0" presId="urn:microsoft.com/office/officeart/2005/8/layout/orgChart1"/>
    <dgm:cxn modelId="{693DD6D2-6919-41B9-9F3D-C6031BC24527}" type="presParOf" srcId="{9BB24001-96CF-420F-A14E-F45A541266F1}" destId="{B6FF184E-58F5-4278-9995-10E52BA97A2E}" srcOrd="3" destOrd="0" presId="urn:microsoft.com/office/officeart/2005/8/layout/orgChart1"/>
    <dgm:cxn modelId="{376C2CF9-0872-4DCA-8DCB-E09586C6309A}" type="presParOf" srcId="{B6FF184E-58F5-4278-9995-10E52BA97A2E}" destId="{95F11AFC-E91B-4986-9D37-E08FE1D94D51}" srcOrd="0" destOrd="0" presId="urn:microsoft.com/office/officeart/2005/8/layout/orgChart1"/>
    <dgm:cxn modelId="{93456A0F-16C3-4BDA-A6F5-FCEDD947E601}" type="presParOf" srcId="{95F11AFC-E91B-4986-9D37-E08FE1D94D51}" destId="{11010ED1-0CFD-4CF9-A1C1-199A18BDDF37}" srcOrd="0" destOrd="0" presId="urn:microsoft.com/office/officeart/2005/8/layout/orgChart1"/>
    <dgm:cxn modelId="{06D5F3D2-BA1E-4BF3-A24F-17FB45DAC258}" type="presParOf" srcId="{95F11AFC-E91B-4986-9D37-E08FE1D94D51}" destId="{68759FF4-4945-4821-AAC2-7145B5DB4C48}" srcOrd="1" destOrd="0" presId="urn:microsoft.com/office/officeart/2005/8/layout/orgChart1"/>
    <dgm:cxn modelId="{C2A9580F-0F65-4152-8C77-B03B587ECE28}" type="presParOf" srcId="{B6FF184E-58F5-4278-9995-10E52BA97A2E}" destId="{999A8375-E4D8-45CE-9CE0-9C53DE69112D}" srcOrd="1" destOrd="0" presId="urn:microsoft.com/office/officeart/2005/8/layout/orgChart1"/>
    <dgm:cxn modelId="{509716DA-A7C5-4D12-84D0-AC74EB28221D}" type="presParOf" srcId="{B6FF184E-58F5-4278-9995-10E52BA97A2E}" destId="{8632FEEB-9860-4A0B-A61A-9CFA997A7229}" srcOrd="2" destOrd="0" presId="urn:microsoft.com/office/officeart/2005/8/layout/orgChart1"/>
    <dgm:cxn modelId="{864017C2-254A-4B76-90DC-C4E8458774B0}" type="presParOf" srcId="{9BB24001-96CF-420F-A14E-F45A541266F1}" destId="{C8D8800B-D231-4ED7-8EAB-70ABCB5A427A}" srcOrd="4" destOrd="0" presId="urn:microsoft.com/office/officeart/2005/8/layout/orgChart1"/>
    <dgm:cxn modelId="{5E0FB47F-E335-4F58-854B-57A57649D8F3}" type="presParOf" srcId="{9BB24001-96CF-420F-A14E-F45A541266F1}" destId="{05252058-9B11-4D3F-A74A-584D0EC63C42}" srcOrd="5" destOrd="0" presId="urn:microsoft.com/office/officeart/2005/8/layout/orgChart1"/>
    <dgm:cxn modelId="{59E88AED-3375-4564-B3EE-28CC88A8B2BF}" type="presParOf" srcId="{05252058-9B11-4D3F-A74A-584D0EC63C42}" destId="{4483E682-2673-4CF7-BA33-A62B8A3D8F95}" srcOrd="0" destOrd="0" presId="urn:microsoft.com/office/officeart/2005/8/layout/orgChart1"/>
    <dgm:cxn modelId="{66DF2B9F-DD28-4365-A433-9609AEDB4D27}" type="presParOf" srcId="{4483E682-2673-4CF7-BA33-A62B8A3D8F95}" destId="{428F3D18-855A-4A9A-8460-E3C561DB5D6B}" srcOrd="0" destOrd="0" presId="urn:microsoft.com/office/officeart/2005/8/layout/orgChart1"/>
    <dgm:cxn modelId="{BFCF3228-B89C-4B5F-9676-28183F422563}" type="presParOf" srcId="{4483E682-2673-4CF7-BA33-A62B8A3D8F95}" destId="{5D89730C-6AD3-4BC5-A65F-95C7E1F33AE7}" srcOrd="1" destOrd="0" presId="urn:microsoft.com/office/officeart/2005/8/layout/orgChart1"/>
    <dgm:cxn modelId="{ADC9C73A-B740-4260-9378-1BE3DCB501B2}" type="presParOf" srcId="{05252058-9B11-4D3F-A74A-584D0EC63C42}" destId="{8AAF766E-99C5-4155-94F6-A5966167B721}" srcOrd="1" destOrd="0" presId="urn:microsoft.com/office/officeart/2005/8/layout/orgChart1"/>
    <dgm:cxn modelId="{1CFD520A-C391-4376-8B38-2197C5C7C4C0}" type="presParOf" srcId="{05252058-9B11-4D3F-A74A-584D0EC63C42}" destId="{43B857C4-4352-4F70-B8BA-4060036F9738}" srcOrd="2" destOrd="0" presId="urn:microsoft.com/office/officeart/2005/8/layout/orgChart1"/>
    <dgm:cxn modelId="{DEE7BB68-33BB-45D4-A746-FF0A7A0D6A8F}" type="presParOf" srcId="{2565FCF8-EC5D-48F8-B0FB-4BC6AC7FB7C8}" destId="{CCE7D02C-4AF9-4326-A49F-E3E7EB900EA2}" srcOrd="2" destOrd="0" presId="urn:microsoft.com/office/officeart/2005/8/layout/orgChart1"/>
    <dgm:cxn modelId="{CACB30CC-B527-4FE0-A5A0-08B48D4B27F4}" type="presParOf" srcId="{54B5C8B0-4D61-496A-A319-BE5FDEE2BBCF}" destId="{73CB71BE-94B0-4E19-8DC8-6695915910FA}" srcOrd="2" destOrd="0" presId="urn:microsoft.com/office/officeart/2005/8/layout/orgChart1"/>
    <dgm:cxn modelId="{6883A444-1A8F-4788-974C-70274F54CC3F}" type="presParOf" srcId="{54B5C8B0-4D61-496A-A319-BE5FDEE2BBCF}" destId="{F77CDCE2-047C-47F8-80C5-A5A5C03FD7A1}" srcOrd="3" destOrd="0" presId="urn:microsoft.com/office/officeart/2005/8/layout/orgChart1"/>
    <dgm:cxn modelId="{87CB1CAB-50E5-400C-9F9D-0782448F8836}" type="presParOf" srcId="{F77CDCE2-047C-47F8-80C5-A5A5C03FD7A1}" destId="{1C0A0F18-C602-42A3-9C7A-C6366093C71B}" srcOrd="0" destOrd="0" presId="urn:microsoft.com/office/officeart/2005/8/layout/orgChart1"/>
    <dgm:cxn modelId="{D8372745-26F9-4443-84C9-C49F7DE54F2C}" type="presParOf" srcId="{1C0A0F18-C602-42A3-9C7A-C6366093C71B}" destId="{E207B762-2785-46A9-ACAF-18F468FB624C}" srcOrd="0" destOrd="0" presId="urn:microsoft.com/office/officeart/2005/8/layout/orgChart1"/>
    <dgm:cxn modelId="{798A4091-F5CA-4297-AA97-DE4FAD3EB9F5}" type="presParOf" srcId="{1C0A0F18-C602-42A3-9C7A-C6366093C71B}" destId="{D08579B7-6999-4745-A697-4532F73500CF}" srcOrd="1" destOrd="0" presId="urn:microsoft.com/office/officeart/2005/8/layout/orgChart1"/>
    <dgm:cxn modelId="{F7A8AB95-74AB-48F9-9476-C6B8D3D9E50B}" type="presParOf" srcId="{F77CDCE2-047C-47F8-80C5-A5A5C03FD7A1}" destId="{56204493-D4D5-4432-9E50-FE15E88DFAAA}" srcOrd="1" destOrd="0" presId="urn:microsoft.com/office/officeart/2005/8/layout/orgChart1"/>
    <dgm:cxn modelId="{39D90A28-B66B-4A15-BC7D-D89B805677F0}" type="presParOf" srcId="{56204493-D4D5-4432-9E50-FE15E88DFAAA}" destId="{5346E461-24EC-4C3F-BA9D-E875D62A8369}" srcOrd="0" destOrd="0" presId="urn:microsoft.com/office/officeart/2005/8/layout/orgChart1"/>
    <dgm:cxn modelId="{D8556941-67A4-4500-A4D0-AEA58BAA7D4B}" type="presParOf" srcId="{56204493-D4D5-4432-9E50-FE15E88DFAAA}" destId="{476FD158-0511-4419-B9A4-48AFA5482B12}" srcOrd="1" destOrd="0" presId="urn:microsoft.com/office/officeart/2005/8/layout/orgChart1"/>
    <dgm:cxn modelId="{2F4BFCFE-1C87-448E-8869-3B0BCFBD758F}" type="presParOf" srcId="{476FD158-0511-4419-B9A4-48AFA5482B12}" destId="{1EA47A2A-7388-4541-9F7A-8266327EF528}" srcOrd="0" destOrd="0" presId="urn:microsoft.com/office/officeart/2005/8/layout/orgChart1"/>
    <dgm:cxn modelId="{12E958F7-1D95-4DF6-932F-E1DD47AF9EA4}" type="presParOf" srcId="{1EA47A2A-7388-4541-9F7A-8266327EF528}" destId="{ADC1B162-E63C-4C21-AB39-F750A9B1B34C}" srcOrd="0" destOrd="0" presId="urn:microsoft.com/office/officeart/2005/8/layout/orgChart1"/>
    <dgm:cxn modelId="{9A4837B2-FDA4-4736-9D65-246D7AB6766B}" type="presParOf" srcId="{1EA47A2A-7388-4541-9F7A-8266327EF528}" destId="{780811EC-9E7B-4D09-85AA-1B132BA6AE73}" srcOrd="1" destOrd="0" presId="urn:microsoft.com/office/officeart/2005/8/layout/orgChart1"/>
    <dgm:cxn modelId="{2C60F339-D967-44B4-B12F-862F59A8B21B}" type="presParOf" srcId="{476FD158-0511-4419-B9A4-48AFA5482B12}" destId="{FE4462B9-2B12-4873-95DD-7C1B721E3384}" srcOrd="1" destOrd="0" presId="urn:microsoft.com/office/officeart/2005/8/layout/orgChart1"/>
    <dgm:cxn modelId="{79022D3C-068C-4973-9055-AE24C3C5300A}" type="presParOf" srcId="{476FD158-0511-4419-B9A4-48AFA5482B12}" destId="{438647D5-DB42-413B-91A0-0C85BFB2FFBD}" srcOrd="2" destOrd="0" presId="urn:microsoft.com/office/officeart/2005/8/layout/orgChart1"/>
    <dgm:cxn modelId="{21768B9A-CFDA-45FF-9681-B88951D327DB}" type="presParOf" srcId="{56204493-D4D5-4432-9E50-FE15E88DFAAA}" destId="{D7E9DD7A-9890-4CA8-B122-50613E9A4CBB}" srcOrd="2" destOrd="0" presId="urn:microsoft.com/office/officeart/2005/8/layout/orgChart1"/>
    <dgm:cxn modelId="{2DCBD5E6-986D-4C13-AB5C-8F800DE0A393}" type="presParOf" srcId="{56204493-D4D5-4432-9E50-FE15E88DFAAA}" destId="{B734E81B-C050-4BAB-A6D9-D68A311607F6}" srcOrd="3" destOrd="0" presId="urn:microsoft.com/office/officeart/2005/8/layout/orgChart1"/>
    <dgm:cxn modelId="{0D6EDE55-30A0-436F-B99D-18D75BD48F8B}" type="presParOf" srcId="{B734E81B-C050-4BAB-A6D9-D68A311607F6}" destId="{A7728C7C-4068-464D-A61B-4B7F67C009C9}" srcOrd="0" destOrd="0" presId="urn:microsoft.com/office/officeart/2005/8/layout/orgChart1"/>
    <dgm:cxn modelId="{0B8F2C04-46E5-471E-ADA2-142483C8C1C0}" type="presParOf" srcId="{A7728C7C-4068-464D-A61B-4B7F67C009C9}" destId="{D1C77406-772B-4B47-8495-BC2A8A3601B4}" srcOrd="0" destOrd="0" presId="urn:microsoft.com/office/officeart/2005/8/layout/orgChart1"/>
    <dgm:cxn modelId="{36871DF8-63D2-48B3-8A0F-BAFACBD50896}" type="presParOf" srcId="{A7728C7C-4068-464D-A61B-4B7F67C009C9}" destId="{8A81D9CD-FE00-47E2-916F-9C3BB18CB556}" srcOrd="1" destOrd="0" presId="urn:microsoft.com/office/officeart/2005/8/layout/orgChart1"/>
    <dgm:cxn modelId="{3C36A914-3AF4-4970-A168-669F57F56EF2}" type="presParOf" srcId="{B734E81B-C050-4BAB-A6D9-D68A311607F6}" destId="{FFF6536E-8740-48BF-87BE-637DD34B1D8A}" srcOrd="1" destOrd="0" presId="urn:microsoft.com/office/officeart/2005/8/layout/orgChart1"/>
    <dgm:cxn modelId="{6B046972-BF35-4C6B-98D4-24A4E4D75C10}" type="presParOf" srcId="{B734E81B-C050-4BAB-A6D9-D68A311607F6}" destId="{51A3E4F9-7AD1-452A-AE05-C91E647D75A6}" srcOrd="2" destOrd="0" presId="urn:microsoft.com/office/officeart/2005/8/layout/orgChart1"/>
    <dgm:cxn modelId="{7F13E58B-6A49-448F-85CB-6B9DFB64774D}" type="presParOf" srcId="{56204493-D4D5-4432-9E50-FE15E88DFAAA}" destId="{92779D56-468C-405A-963D-8B638143C764}" srcOrd="4" destOrd="0" presId="urn:microsoft.com/office/officeart/2005/8/layout/orgChart1"/>
    <dgm:cxn modelId="{371D0AF1-FADB-4E90-BA3C-48206552276C}" type="presParOf" srcId="{56204493-D4D5-4432-9E50-FE15E88DFAAA}" destId="{F6F0C43D-3B72-42D0-8720-5A2A0CE1B7A8}" srcOrd="5" destOrd="0" presId="urn:microsoft.com/office/officeart/2005/8/layout/orgChart1"/>
    <dgm:cxn modelId="{E67D1177-F5F6-430D-A2EA-0101B3715948}" type="presParOf" srcId="{F6F0C43D-3B72-42D0-8720-5A2A0CE1B7A8}" destId="{A81CE227-EDEF-40D8-8AAA-106C6CADFB41}" srcOrd="0" destOrd="0" presId="urn:microsoft.com/office/officeart/2005/8/layout/orgChart1"/>
    <dgm:cxn modelId="{A7C3ABBE-0702-4B30-A699-64E1461F4505}" type="presParOf" srcId="{A81CE227-EDEF-40D8-8AAA-106C6CADFB41}" destId="{07B147BE-ABB9-41E5-99BE-AC77CBF7CF2E}" srcOrd="0" destOrd="0" presId="urn:microsoft.com/office/officeart/2005/8/layout/orgChart1"/>
    <dgm:cxn modelId="{B0058E41-6E14-4DF6-B91B-FCA79CFD8251}" type="presParOf" srcId="{A81CE227-EDEF-40D8-8AAA-106C6CADFB41}" destId="{C1B48D30-573E-439F-B6ED-13884E002E6C}" srcOrd="1" destOrd="0" presId="urn:microsoft.com/office/officeart/2005/8/layout/orgChart1"/>
    <dgm:cxn modelId="{29965B05-36C4-4B5F-A99C-CE15C7FE455C}" type="presParOf" srcId="{F6F0C43D-3B72-42D0-8720-5A2A0CE1B7A8}" destId="{388108E0-1082-4AC2-BD4C-3AEF3643488A}" srcOrd="1" destOrd="0" presId="urn:microsoft.com/office/officeart/2005/8/layout/orgChart1"/>
    <dgm:cxn modelId="{071D238A-2AFC-4E4C-8D52-4F316AC4D668}" type="presParOf" srcId="{F6F0C43D-3B72-42D0-8720-5A2A0CE1B7A8}" destId="{CCF7CD59-AB9F-40AA-899D-4883C7A0E2E9}" srcOrd="2" destOrd="0" presId="urn:microsoft.com/office/officeart/2005/8/layout/orgChart1"/>
    <dgm:cxn modelId="{1018F270-2958-44A3-B94C-8B71D373C8C4}" type="presParOf" srcId="{F77CDCE2-047C-47F8-80C5-A5A5C03FD7A1}" destId="{1E9B4A59-6D31-41A0-9C15-413C72AA8F0B}" srcOrd="2" destOrd="0" presId="urn:microsoft.com/office/officeart/2005/8/layout/orgChart1"/>
    <dgm:cxn modelId="{A4930477-5E89-49DC-AF5E-D90B373CE331}" type="presParOf" srcId="{54B5C8B0-4D61-496A-A319-BE5FDEE2BBCF}" destId="{F52ACE04-5CBA-4B88-A14A-2854C74CBCAD}" srcOrd="4" destOrd="0" presId="urn:microsoft.com/office/officeart/2005/8/layout/orgChart1"/>
    <dgm:cxn modelId="{720C72CD-E2C2-460F-922F-BAFAE1C683EE}" type="presParOf" srcId="{54B5C8B0-4D61-496A-A319-BE5FDEE2BBCF}" destId="{8B47D6BB-D369-4ECA-9AE0-45B4B62D9906}" srcOrd="5" destOrd="0" presId="urn:microsoft.com/office/officeart/2005/8/layout/orgChart1"/>
    <dgm:cxn modelId="{0B904276-E2FF-4C88-98EF-55EE2D6106F9}" type="presParOf" srcId="{8B47D6BB-D369-4ECA-9AE0-45B4B62D9906}" destId="{09D85816-EFD1-4D00-9E18-B373D5A6908F}" srcOrd="0" destOrd="0" presId="urn:microsoft.com/office/officeart/2005/8/layout/orgChart1"/>
    <dgm:cxn modelId="{CDB821B3-27C8-41D8-B2DA-F5FFC50651E9}" type="presParOf" srcId="{09D85816-EFD1-4D00-9E18-B373D5A6908F}" destId="{12C84AB3-464D-4AD2-A5DF-F41F0C19065E}" srcOrd="0" destOrd="0" presId="urn:microsoft.com/office/officeart/2005/8/layout/orgChart1"/>
    <dgm:cxn modelId="{AB6407D9-FF78-4E74-999E-EDB5301E091F}" type="presParOf" srcId="{09D85816-EFD1-4D00-9E18-B373D5A6908F}" destId="{86B477F7-6774-48DE-8030-DE480F2B0012}" srcOrd="1" destOrd="0" presId="urn:microsoft.com/office/officeart/2005/8/layout/orgChart1"/>
    <dgm:cxn modelId="{A37B9BCA-E52A-4DF9-B8D1-E2F7407C433E}" type="presParOf" srcId="{8B47D6BB-D369-4ECA-9AE0-45B4B62D9906}" destId="{3FE37EE5-7982-4539-8A5C-CC7D69558676}" srcOrd="1" destOrd="0" presId="urn:microsoft.com/office/officeart/2005/8/layout/orgChart1"/>
    <dgm:cxn modelId="{BFBED8B7-C533-4863-A6BE-18D1AD98E910}" type="presParOf" srcId="{3FE37EE5-7982-4539-8A5C-CC7D69558676}" destId="{2EE30E38-2087-4193-B385-F0815A904088}" srcOrd="0" destOrd="0" presId="urn:microsoft.com/office/officeart/2005/8/layout/orgChart1"/>
    <dgm:cxn modelId="{F5B6AE1B-141C-43A2-A665-AD66285885B8}" type="presParOf" srcId="{3FE37EE5-7982-4539-8A5C-CC7D69558676}" destId="{ED10367B-B004-4DBE-854C-0CA60147E711}" srcOrd="1" destOrd="0" presId="urn:microsoft.com/office/officeart/2005/8/layout/orgChart1"/>
    <dgm:cxn modelId="{8A16A34D-489E-4D2F-B674-3616533588CC}" type="presParOf" srcId="{ED10367B-B004-4DBE-854C-0CA60147E711}" destId="{4CAD60D5-2794-415E-839D-964BBB8FAD8B}" srcOrd="0" destOrd="0" presId="urn:microsoft.com/office/officeart/2005/8/layout/orgChart1"/>
    <dgm:cxn modelId="{01C7953B-8732-4CF8-8016-6E8859BDCA46}" type="presParOf" srcId="{4CAD60D5-2794-415E-839D-964BBB8FAD8B}" destId="{6854BEC4-9F54-478C-84A4-1D5AF1A0678F}" srcOrd="0" destOrd="0" presId="urn:microsoft.com/office/officeart/2005/8/layout/orgChart1"/>
    <dgm:cxn modelId="{9BA7547D-0486-4089-96A7-0E4870EE0651}" type="presParOf" srcId="{4CAD60D5-2794-415E-839D-964BBB8FAD8B}" destId="{1AA1DDDE-7F14-4600-8BDC-466D8C644B9A}" srcOrd="1" destOrd="0" presId="urn:microsoft.com/office/officeart/2005/8/layout/orgChart1"/>
    <dgm:cxn modelId="{7C941D4F-8DEE-4993-ACDD-A458A8780F82}" type="presParOf" srcId="{ED10367B-B004-4DBE-854C-0CA60147E711}" destId="{5FF41213-AAE1-40B3-968E-F4981F229AB8}" srcOrd="1" destOrd="0" presId="urn:microsoft.com/office/officeart/2005/8/layout/orgChart1"/>
    <dgm:cxn modelId="{A63FE35F-5EBA-41B5-90BE-14542BE225CA}" type="presParOf" srcId="{ED10367B-B004-4DBE-854C-0CA60147E711}" destId="{2CF6D6C7-9F88-460C-970F-FD18549ACE1E}" srcOrd="2" destOrd="0" presId="urn:microsoft.com/office/officeart/2005/8/layout/orgChart1"/>
    <dgm:cxn modelId="{D62C164E-D590-4AF2-8CA6-A8B2CA34ED4C}" type="presParOf" srcId="{3FE37EE5-7982-4539-8A5C-CC7D69558676}" destId="{04499AD3-7D04-41D5-88A5-4B14B5F91DDE}" srcOrd="2" destOrd="0" presId="urn:microsoft.com/office/officeart/2005/8/layout/orgChart1"/>
    <dgm:cxn modelId="{60DAB0C8-A098-445A-868A-5E6509688C97}" type="presParOf" srcId="{3FE37EE5-7982-4539-8A5C-CC7D69558676}" destId="{6B6B5F15-0983-4344-8C5B-D5D42379BEC2}" srcOrd="3" destOrd="0" presId="urn:microsoft.com/office/officeart/2005/8/layout/orgChart1"/>
    <dgm:cxn modelId="{37DC746A-0DDF-4B96-ACAC-7CB4D9B3B350}" type="presParOf" srcId="{6B6B5F15-0983-4344-8C5B-D5D42379BEC2}" destId="{6D9DAB61-3488-45AB-8DFD-0E3E17586B6F}" srcOrd="0" destOrd="0" presId="urn:microsoft.com/office/officeart/2005/8/layout/orgChart1"/>
    <dgm:cxn modelId="{3D66AD85-587B-4BBC-A617-D1200C6C7C9E}" type="presParOf" srcId="{6D9DAB61-3488-45AB-8DFD-0E3E17586B6F}" destId="{D98120FD-746B-4ACC-A9B4-995E62EA9AE4}" srcOrd="0" destOrd="0" presId="urn:microsoft.com/office/officeart/2005/8/layout/orgChart1"/>
    <dgm:cxn modelId="{94CBBE7A-428D-457C-B28D-984E636AADA3}" type="presParOf" srcId="{6D9DAB61-3488-45AB-8DFD-0E3E17586B6F}" destId="{95A2AACE-657E-493A-9210-46298506A8DB}" srcOrd="1" destOrd="0" presId="urn:microsoft.com/office/officeart/2005/8/layout/orgChart1"/>
    <dgm:cxn modelId="{DA70C384-D238-4F10-9BAB-63AD2EE96A8A}" type="presParOf" srcId="{6B6B5F15-0983-4344-8C5B-D5D42379BEC2}" destId="{069F6A7E-19AF-4DA8-AEA2-70854C3D7D1D}" srcOrd="1" destOrd="0" presId="urn:microsoft.com/office/officeart/2005/8/layout/orgChart1"/>
    <dgm:cxn modelId="{8375DA04-6B95-4B1A-9B18-258E5342192A}" type="presParOf" srcId="{6B6B5F15-0983-4344-8C5B-D5D42379BEC2}" destId="{37F35A46-457A-4798-8C76-403E99B06008}" srcOrd="2" destOrd="0" presId="urn:microsoft.com/office/officeart/2005/8/layout/orgChart1"/>
    <dgm:cxn modelId="{FEAB6B9A-D932-4966-97DD-4E75F24D77CB}" type="presParOf" srcId="{3FE37EE5-7982-4539-8A5C-CC7D69558676}" destId="{7F2BBA38-F095-4077-B6C1-F74C30F61EEF}" srcOrd="4" destOrd="0" presId="urn:microsoft.com/office/officeart/2005/8/layout/orgChart1"/>
    <dgm:cxn modelId="{F2E67062-BE50-4E00-9983-D3B1DED84605}" type="presParOf" srcId="{3FE37EE5-7982-4539-8A5C-CC7D69558676}" destId="{D62E8F10-E88C-4278-A7E1-00A0B2D0249C}" srcOrd="5" destOrd="0" presId="urn:microsoft.com/office/officeart/2005/8/layout/orgChart1"/>
    <dgm:cxn modelId="{7A2A0205-412D-47A1-8205-514004176462}" type="presParOf" srcId="{D62E8F10-E88C-4278-A7E1-00A0B2D0249C}" destId="{1C74377B-1606-409F-8A20-177288DC14A5}" srcOrd="0" destOrd="0" presId="urn:microsoft.com/office/officeart/2005/8/layout/orgChart1"/>
    <dgm:cxn modelId="{C67015E8-9CCF-4F36-8284-D3B786B69269}" type="presParOf" srcId="{1C74377B-1606-409F-8A20-177288DC14A5}" destId="{AD5C1D7F-6917-45DF-A3A6-A9503FB1F03D}" srcOrd="0" destOrd="0" presId="urn:microsoft.com/office/officeart/2005/8/layout/orgChart1"/>
    <dgm:cxn modelId="{A5A5D56B-60EA-4EEC-8A58-0C965AA5D8BC}" type="presParOf" srcId="{1C74377B-1606-409F-8A20-177288DC14A5}" destId="{B9218C86-99D5-4242-8D1A-0F9611AD8BFE}" srcOrd="1" destOrd="0" presId="urn:microsoft.com/office/officeart/2005/8/layout/orgChart1"/>
    <dgm:cxn modelId="{C958C097-401C-44C0-AF5C-1F52C7F2BC10}" type="presParOf" srcId="{D62E8F10-E88C-4278-A7E1-00A0B2D0249C}" destId="{57601BF7-825E-4538-9C11-B80337A687A6}" srcOrd="1" destOrd="0" presId="urn:microsoft.com/office/officeart/2005/8/layout/orgChart1"/>
    <dgm:cxn modelId="{7B3F7267-15E3-4743-A7A9-70E4F8167BD6}" type="presParOf" srcId="{D62E8F10-E88C-4278-A7E1-00A0B2D0249C}" destId="{84D9F7D7-B845-4105-81A4-64B6D3A5249E}" srcOrd="2" destOrd="0" presId="urn:microsoft.com/office/officeart/2005/8/layout/orgChart1"/>
    <dgm:cxn modelId="{0D49C5AA-1743-4600-87B6-1142DCD1AFA7}" type="presParOf" srcId="{8B47D6BB-D369-4ECA-9AE0-45B4B62D9906}" destId="{69727395-EB00-4179-BB27-E5905BB26195}" srcOrd="2" destOrd="0" presId="urn:microsoft.com/office/officeart/2005/8/layout/orgChart1"/>
    <dgm:cxn modelId="{6A7757AF-FC24-435C-A4BA-BC0882DE7727}" type="presParOf" srcId="{54B5C8B0-4D61-496A-A319-BE5FDEE2BBCF}" destId="{187A1E24-FD42-4C72-A08A-3FB048DB28E9}" srcOrd="6" destOrd="0" presId="urn:microsoft.com/office/officeart/2005/8/layout/orgChart1"/>
    <dgm:cxn modelId="{92041829-8552-4C5E-8046-4526BD0D56B3}" type="presParOf" srcId="{54B5C8B0-4D61-496A-A319-BE5FDEE2BBCF}" destId="{132B5D4C-8A10-4881-BF22-12AE645D8EF8}" srcOrd="7" destOrd="0" presId="urn:microsoft.com/office/officeart/2005/8/layout/orgChart1"/>
    <dgm:cxn modelId="{683632BF-1684-4B97-BCA5-A408627A58CD}" type="presParOf" srcId="{132B5D4C-8A10-4881-BF22-12AE645D8EF8}" destId="{56E36443-9AB7-4405-B9F9-F9F25D8AA5B3}" srcOrd="0" destOrd="0" presId="urn:microsoft.com/office/officeart/2005/8/layout/orgChart1"/>
    <dgm:cxn modelId="{F3C7E790-E14B-403B-A36C-935B737BD72D}" type="presParOf" srcId="{56E36443-9AB7-4405-B9F9-F9F25D8AA5B3}" destId="{0416F424-3DFD-43E0-B1A7-73093A3A51E1}" srcOrd="0" destOrd="0" presId="urn:microsoft.com/office/officeart/2005/8/layout/orgChart1"/>
    <dgm:cxn modelId="{3CD1E1BD-31D7-4096-9D48-DD4109B01A68}" type="presParOf" srcId="{56E36443-9AB7-4405-B9F9-F9F25D8AA5B3}" destId="{3FBFA90B-C27B-423D-B711-EDB779919E89}" srcOrd="1" destOrd="0" presId="urn:microsoft.com/office/officeart/2005/8/layout/orgChart1"/>
    <dgm:cxn modelId="{8598177A-D449-4836-A6E7-C238EA1851A2}" type="presParOf" srcId="{132B5D4C-8A10-4881-BF22-12AE645D8EF8}" destId="{5C54F348-E53C-4C80-8CEC-9C027B65AF0B}" srcOrd="1" destOrd="0" presId="urn:microsoft.com/office/officeart/2005/8/layout/orgChart1"/>
    <dgm:cxn modelId="{14A20ACD-C8E3-43A0-A9A7-9F3B88F548AC}" type="presParOf" srcId="{5C54F348-E53C-4C80-8CEC-9C027B65AF0B}" destId="{327A1D51-8DD4-4308-98AC-EF620127ED56}" srcOrd="0" destOrd="0" presId="urn:microsoft.com/office/officeart/2005/8/layout/orgChart1"/>
    <dgm:cxn modelId="{A382E939-4322-42D0-BA11-99B830256326}" type="presParOf" srcId="{5C54F348-E53C-4C80-8CEC-9C027B65AF0B}" destId="{5FF93BE5-BC3B-4230-835C-DCF8B83E1537}" srcOrd="1" destOrd="0" presId="urn:microsoft.com/office/officeart/2005/8/layout/orgChart1"/>
    <dgm:cxn modelId="{2667C3CB-BCCE-4CD7-8077-A873D1BE69DC}" type="presParOf" srcId="{5FF93BE5-BC3B-4230-835C-DCF8B83E1537}" destId="{9673E5F3-87B4-480A-B6D6-376305F074B4}" srcOrd="0" destOrd="0" presId="urn:microsoft.com/office/officeart/2005/8/layout/orgChart1"/>
    <dgm:cxn modelId="{D07AB8DB-5921-4DB7-A259-111B7006162F}" type="presParOf" srcId="{9673E5F3-87B4-480A-B6D6-376305F074B4}" destId="{AA899944-F835-4725-8F72-868C3B9E50B6}" srcOrd="0" destOrd="0" presId="urn:microsoft.com/office/officeart/2005/8/layout/orgChart1"/>
    <dgm:cxn modelId="{C98005BA-49F5-4B4A-94E3-5B878FA2B5F5}" type="presParOf" srcId="{9673E5F3-87B4-480A-B6D6-376305F074B4}" destId="{B49FA547-CAE6-47B6-8137-CF57B97D9E33}" srcOrd="1" destOrd="0" presId="urn:microsoft.com/office/officeart/2005/8/layout/orgChart1"/>
    <dgm:cxn modelId="{6A745F2D-31F5-475C-86FE-23FEAC1147D7}" type="presParOf" srcId="{5FF93BE5-BC3B-4230-835C-DCF8B83E1537}" destId="{D3396038-3D5A-4867-A424-22A1EBDF7F93}" srcOrd="1" destOrd="0" presId="urn:microsoft.com/office/officeart/2005/8/layout/orgChart1"/>
    <dgm:cxn modelId="{EB8715EF-2F07-4133-8906-2DFF6746694E}" type="presParOf" srcId="{5FF93BE5-BC3B-4230-835C-DCF8B83E1537}" destId="{6D9EF592-E499-4D45-A9A3-404BE81E96D4}" srcOrd="2" destOrd="0" presId="urn:microsoft.com/office/officeart/2005/8/layout/orgChart1"/>
    <dgm:cxn modelId="{8D897E79-3EB8-470A-921D-A7A273022858}" type="presParOf" srcId="{132B5D4C-8A10-4881-BF22-12AE645D8EF8}" destId="{DD9DB858-45E3-4329-9C5F-7294DF6FBDA9}" srcOrd="2" destOrd="0" presId="urn:microsoft.com/office/officeart/2005/8/layout/orgChart1"/>
    <dgm:cxn modelId="{3480C541-B8F2-42AF-9D5D-21F58A3D0006}" type="presParOf" srcId="{5AD17BD3-2EAE-4FD7-81E3-EACE3F866719}" destId="{195603E3-DE37-4E2D-B264-06191F5D0C5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B2F5A-CBF0-49F7-B1EF-9A2A75229AF0}"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US"/>
        </a:p>
      </dgm:t>
    </dgm:pt>
    <dgm:pt modelId="{97787EB6-65B9-461C-A1A6-80CBAC7A96E2}">
      <dgm:prSet phldrT="[Text]"/>
      <dgm:spPr/>
      <dgm:t>
        <a:bodyPr/>
        <a:lstStyle/>
        <a:p>
          <a:r>
            <a:rPr lang="en-US" dirty="0"/>
            <a:t>IT Project</a:t>
          </a:r>
        </a:p>
      </dgm:t>
    </dgm:pt>
    <dgm:pt modelId="{0CC9FAC3-EDB3-4071-9850-3B9CC6FEF52D}" type="parTrans" cxnId="{7AAB32B9-94E3-45B2-A5D3-F89B4AAA3545}">
      <dgm:prSet/>
      <dgm:spPr/>
      <dgm:t>
        <a:bodyPr/>
        <a:lstStyle/>
        <a:p>
          <a:endParaRPr lang="en-US"/>
        </a:p>
      </dgm:t>
    </dgm:pt>
    <dgm:pt modelId="{3AB582EC-EA85-4056-8B70-ED7C50E882AB}" type="sibTrans" cxnId="{7AAB32B9-94E3-45B2-A5D3-F89B4AAA3545}">
      <dgm:prSet/>
      <dgm:spPr/>
      <dgm:t>
        <a:bodyPr/>
        <a:lstStyle/>
        <a:p>
          <a:endParaRPr lang="en-US"/>
        </a:p>
      </dgm:t>
    </dgm:pt>
    <dgm:pt modelId="{078DD3B2-2574-4A26-8766-48BFE687199F}">
      <dgm:prSet phldrT="[Text]"/>
      <dgm:spPr/>
      <dgm:t>
        <a:bodyPr/>
        <a:lstStyle/>
        <a:p>
          <a:r>
            <a:rPr lang="en-US" dirty="0"/>
            <a:t>Software</a:t>
          </a:r>
        </a:p>
      </dgm:t>
    </dgm:pt>
    <dgm:pt modelId="{9780E19F-5142-475E-93C0-B2EA5CF4031E}" type="parTrans" cxnId="{2A1FF8B7-7800-4152-AF9D-83D1C22A7AAF}">
      <dgm:prSet/>
      <dgm:spPr>
        <a:ln w="57150"/>
      </dgm:spPr>
      <dgm:t>
        <a:bodyPr/>
        <a:lstStyle/>
        <a:p>
          <a:endParaRPr lang="en-US"/>
        </a:p>
      </dgm:t>
    </dgm:pt>
    <dgm:pt modelId="{47E35F78-5D2E-4C76-A607-B90B92ED9DE2}" type="sibTrans" cxnId="{2A1FF8B7-7800-4152-AF9D-83D1C22A7AAF}">
      <dgm:prSet/>
      <dgm:spPr/>
      <dgm:t>
        <a:bodyPr/>
        <a:lstStyle/>
        <a:p>
          <a:endParaRPr lang="en-US"/>
        </a:p>
      </dgm:t>
    </dgm:pt>
    <dgm:pt modelId="{75772DB1-233A-4B9B-B0D1-6DE2A9E942AE}">
      <dgm:prSet phldrT="[Text]"/>
      <dgm:spPr/>
      <dgm:t>
        <a:bodyPr/>
        <a:lstStyle/>
        <a:p>
          <a:r>
            <a:rPr lang="en-US" dirty="0"/>
            <a:t>Hardware</a:t>
          </a:r>
        </a:p>
      </dgm:t>
    </dgm:pt>
    <dgm:pt modelId="{E2E8EAB6-5FAE-435C-AEFF-EF3D78CB74C0}" type="parTrans" cxnId="{FF659DC2-22F7-4B3B-A2C8-1B44CBD6B04D}">
      <dgm:prSet/>
      <dgm:spPr>
        <a:ln w="57150"/>
      </dgm:spPr>
      <dgm:t>
        <a:bodyPr/>
        <a:lstStyle/>
        <a:p>
          <a:endParaRPr lang="en-US"/>
        </a:p>
      </dgm:t>
    </dgm:pt>
    <dgm:pt modelId="{8ACB7E10-2FC0-434D-B8A5-CE6F568E2E9E}" type="sibTrans" cxnId="{FF659DC2-22F7-4B3B-A2C8-1B44CBD6B04D}">
      <dgm:prSet/>
      <dgm:spPr/>
      <dgm:t>
        <a:bodyPr/>
        <a:lstStyle/>
        <a:p>
          <a:endParaRPr lang="en-US"/>
        </a:p>
      </dgm:t>
    </dgm:pt>
    <dgm:pt modelId="{9F47494F-7CB0-418F-B4AA-5E113CA772E6}">
      <dgm:prSet phldrT="[Text]"/>
      <dgm:spPr/>
      <dgm:t>
        <a:bodyPr/>
        <a:lstStyle/>
        <a:p>
          <a:r>
            <a:rPr lang="en-US" dirty="0"/>
            <a:t>Human Resource</a:t>
          </a:r>
        </a:p>
      </dgm:t>
    </dgm:pt>
    <dgm:pt modelId="{3F1FE145-BDB2-4B58-ABC4-29A281DC1236}" type="parTrans" cxnId="{0E1B4427-34C6-4A5C-BC0C-79450B4F6070}">
      <dgm:prSet/>
      <dgm:spPr>
        <a:ln w="57150"/>
      </dgm:spPr>
      <dgm:t>
        <a:bodyPr/>
        <a:lstStyle/>
        <a:p>
          <a:endParaRPr lang="en-US"/>
        </a:p>
      </dgm:t>
    </dgm:pt>
    <dgm:pt modelId="{D1FF83CF-8B03-47D6-ABDA-844EB2C4F66F}" type="sibTrans" cxnId="{0E1B4427-34C6-4A5C-BC0C-79450B4F6070}">
      <dgm:prSet/>
      <dgm:spPr/>
      <dgm:t>
        <a:bodyPr/>
        <a:lstStyle/>
        <a:p>
          <a:endParaRPr lang="en-US"/>
        </a:p>
      </dgm:t>
    </dgm:pt>
    <dgm:pt modelId="{8087DB10-BD6A-47DD-893B-0D043E534F71}">
      <dgm:prSet phldrT="[Text]"/>
      <dgm:spPr/>
      <dgm:t>
        <a:bodyPr/>
        <a:lstStyle/>
        <a:p>
          <a:r>
            <a:rPr lang="en-US" dirty="0"/>
            <a:t>Dev Tools</a:t>
          </a:r>
        </a:p>
      </dgm:t>
    </dgm:pt>
    <dgm:pt modelId="{0436A8AF-308E-405A-8D1D-7C039BE0F2D4}" type="parTrans" cxnId="{D12655A9-F947-49D9-962E-5617E866B30B}">
      <dgm:prSet/>
      <dgm:spPr>
        <a:ln w="57150"/>
      </dgm:spPr>
      <dgm:t>
        <a:bodyPr/>
        <a:lstStyle/>
        <a:p>
          <a:endParaRPr lang="en-US"/>
        </a:p>
      </dgm:t>
    </dgm:pt>
    <dgm:pt modelId="{F1A16B5F-51E9-41E5-93BE-778C5FFA6517}" type="sibTrans" cxnId="{D12655A9-F947-49D9-962E-5617E866B30B}">
      <dgm:prSet/>
      <dgm:spPr/>
      <dgm:t>
        <a:bodyPr/>
        <a:lstStyle/>
        <a:p>
          <a:endParaRPr lang="en-US"/>
        </a:p>
      </dgm:t>
    </dgm:pt>
    <dgm:pt modelId="{BA619A3B-0080-42C0-90D6-5E375FC41DCB}">
      <dgm:prSet phldrT="[Text]"/>
      <dgm:spPr/>
      <dgm:t>
        <a:bodyPr/>
        <a:lstStyle/>
        <a:p>
          <a:r>
            <a:rPr lang="en-US" dirty="0"/>
            <a:t>Application</a:t>
          </a:r>
        </a:p>
      </dgm:t>
    </dgm:pt>
    <dgm:pt modelId="{8891CFFC-4E37-4628-992F-BAC6A3465234}" type="parTrans" cxnId="{C187E6E4-024D-4F7B-B83F-146D116C3C6A}">
      <dgm:prSet/>
      <dgm:spPr>
        <a:ln w="57150"/>
      </dgm:spPr>
      <dgm:t>
        <a:bodyPr/>
        <a:lstStyle/>
        <a:p>
          <a:endParaRPr lang="en-US"/>
        </a:p>
      </dgm:t>
    </dgm:pt>
    <dgm:pt modelId="{B8CCDDA6-3138-4082-9AE9-FDB8C5A29C63}" type="sibTrans" cxnId="{C187E6E4-024D-4F7B-B83F-146D116C3C6A}">
      <dgm:prSet/>
      <dgm:spPr/>
      <dgm:t>
        <a:bodyPr/>
        <a:lstStyle/>
        <a:p>
          <a:endParaRPr lang="en-US"/>
        </a:p>
      </dgm:t>
    </dgm:pt>
    <dgm:pt modelId="{FA6C278B-A55C-4D76-BA4A-A1793F6A77E8}">
      <dgm:prSet phldrT="[Text]"/>
      <dgm:spPr/>
      <dgm:t>
        <a:bodyPr/>
        <a:lstStyle/>
        <a:p>
          <a:r>
            <a:rPr lang="en-US" dirty="0"/>
            <a:t>Servers</a:t>
          </a:r>
        </a:p>
      </dgm:t>
    </dgm:pt>
    <dgm:pt modelId="{7FEB5EAB-F553-410A-9631-8E1063F74D3A}" type="parTrans" cxnId="{481C8B22-E44B-4E91-B95A-A187F95E7F05}">
      <dgm:prSet/>
      <dgm:spPr>
        <a:ln w="57150"/>
      </dgm:spPr>
      <dgm:t>
        <a:bodyPr/>
        <a:lstStyle/>
        <a:p>
          <a:endParaRPr lang="en-US"/>
        </a:p>
      </dgm:t>
    </dgm:pt>
    <dgm:pt modelId="{166BAF85-6EEF-440F-A147-D9FEB01DAE99}" type="sibTrans" cxnId="{481C8B22-E44B-4E91-B95A-A187F95E7F05}">
      <dgm:prSet/>
      <dgm:spPr/>
      <dgm:t>
        <a:bodyPr/>
        <a:lstStyle/>
        <a:p>
          <a:endParaRPr lang="en-US"/>
        </a:p>
      </dgm:t>
    </dgm:pt>
    <dgm:pt modelId="{C045F1E6-E200-4F55-86E1-D1AC5C98BEC6}">
      <dgm:prSet phldrT="[Text]"/>
      <dgm:spPr/>
      <dgm:t>
        <a:bodyPr/>
        <a:lstStyle/>
        <a:p>
          <a:r>
            <a:rPr lang="en-US" dirty="0"/>
            <a:t>Workstations</a:t>
          </a:r>
        </a:p>
      </dgm:t>
    </dgm:pt>
    <dgm:pt modelId="{7100F913-B1C1-49DB-8D77-AD5CFC143D0E}" type="parTrans" cxnId="{497A9499-F01C-4100-9F13-C91C967EA73B}">
      <dgm:prSet/>
      <dgm:spPr>
        <a:ln w="57150"/>
      </dgm:spPr>
      <dgm:t>
        <a:bodyPr/>
        <a:lstStyle/>
        <a:p>
          <a:endParaRPr lang="en-US"/>
        </a:p>
      </dgm:t>
    </dgm:pt>
    <dgm:pt modelId="{033B41FD-86E2-436D-8D34-F99E59F3972F}" type="sibTrans" cxnId="{497A9499-F01C-4100-9F13-C91C967EA73B}">
      <dgm:prSet/>
      <dgm:spPr/>
      <dgm:t>
        <a:bodyPr/>
        <a:lstStyle/>
        <a:p>
          <a:endParaRPr lang="en-US"/>
        </a:p>
      </dgm:t>
    </dgm:pt>
    <dgm:pt modelId="{92DEDFC4-6315-461B-A8A1-3C7BEA6D9430}">
      <dgm:prSet phldrT="[Text]"/>
      <dgm:spPr/>
      <dgm:t>
        <a:bodyPr/>
        <a:lstStyle/>
        <a:p>
          <a:r>
            <a:rPr lang="en-US" dirty="0"/>
            <a:t>Developers</a:t>
          </a:r>
        </a:p>
      </dgm:t>
    </dgm:pt>
    <dgm:pt modelId="{1079FA0F-DEE6-4548-A1B3-8C922B73DFD2}" type="parTrans" cxnId="{8E09D52B-FE09-4388-8389-EBF55653C438}">
      <dgm:prSet/>
      <dgm:spPr>
        <a:ln w="57150"/>
      </dgm:spPr>
      <dgm:t>
        <a:bodyPr/>
        <a:lstStyle/>
        <a:p>
          <a:endParaRPr lang="en-US"/>
        </a:p>
      </dgm:t>
    </dgm:pt>
    <dgm:pt modelId="{69021C8B-6218-4362-A58C-069876BCBD3C}" type="sibTrans" cxnId="{8E09D52B-FE09-4388-8389-EBF55653C438}">
      <dgm:prSet/>
      <dgm:spPr/>
      <dgm:t>
        <a:bodyPr/>
        <a:lstStyle/>
        <a:p>
          <a:endParaRPr lang="en-US"/>
        </a:p>
      </dgm:t>
    </dgm:pt>
    <dgm:pt modelId="{4F567DEB-6E81-4523-BD38-82F09F6FC907}">
      <dgm:prSet phldrT="[Text]"/>
      <dgm:spPr/>
      <dgm:t>
        <a:bodyPr/>
        <a:lstStyle/>
        <a:p>
          <a:r>
            <a:rPr lang="en-US" dirty="0"/>
            <a:t>Testers</a:t>
          </a:r>
        </a:p>
      </dgm:t>
    </dgm:pt>
    <dgm:pt modelId="{8F7F43BC-D5FB-4DA8-8FC9-F85EA8BD4FDC}" type="parTrans" cxnId="{80961E76-2E4F-4D0A-B489-D941D4C381EE}">
      <dgm:prSet/>
      <dgm:spPr>
        <a:ln w="57150"/>
      </dgm:spPr>
      <dgm:t>
        <a:bodyPr/>
        <a:lstStyle/>
        <a:p>
          <a:endParaRPr lang="en-US"/>
        </a:p>
      </dgm:t>
    </dgm:pt>
    <dgm:pt modelId="{0E48B07B-DA4D-409A-A9E4-20CC521F987C}" type="sibTrans" cxnId="{80961E76-2E4F-4D0A-B489-D941D4C381EE}">
      <dgm:prSet/>
      <dgm:spPr/>
      <dgm:t>
        <a:bodyPr/>
        <a:lstStyle/>
        <a:p>
          <a:endParaRPr lang="en-US"/>
        </a:p>
      </dgm:t>
    </dgm:pt>
    <dgm:pt modelId="{284723FD-D8FE-4E02-BEE3-F8E445511B01}">
      <dgm:prSet phldrT="[Text]"/>
      <dgm:spPr/>
      <dgm:t>
        <a:bodyPr/>
        <a:lstStyle/>
        <a:p>
          <a:r>
            <a:rPr lang="en-US" dirty="0"/>
            <a:t>Project Manager</a:t>
          </a:r>
        </a:p>
      </dgm:t>
    </dgm:pt>
    <dgm:pt modelId="{F9DC7D58-108B-4C0A-B210-64CCF7F9A0B3}" type="parTrans" cxnId="{6C4C952E-C9A5-4D72-806E-563939344A51}">
      <dgm:prSet/>
      <dgm:spPr>
        <a:ln w="57150"/>
      </dgm:spPr>
      <dgm:t>
        <a:bodyPr/>
        <a:lstStyle/>
        <a:p>
          <a:endParaRPr lang="en-US"/>
        </a:p>
      </dgm:t>
    </dgm:pt>
    <dgm:pt modelId="{C3EFD8A9-5B77-4498-9CD4-8B9410A64EAA}" type="sibTrans" cxnId="{6C4C952E-C9A5-4D72-806E-563939344A51}">
      <dgm:prSet/>
      <dgm:spPr/>
      <dgm:t>
        <a:bodyPr/>
        <a:lstStyle/>
        <a:p>
          <a:endParaRPr lang="en-US"/>
        </a:p>
      </dgm:t>
    </dgm:pt>
    <dgm:pt modelId="{2437372A-285B-4E38-82FB-616AB8B5D6C9}">
      <dgm:prSet phldrT="[Text]"/>
      <dgm:spPr/>
      <dgm:t>
        <a:bodyPr/>
        <a:lstStyle/>
        <a:p>
          <a:r>
            <a:rPr lang="en-US" dirty="0"/>
            <a:t>IDE</a:t>
          </a:r>
        </a:p>
      </dgm:t>
    </dgm:pt>
    <dgm:pt modelId="{8E7C6F82-6238-4F07-AF46-950BCFC506F1}" type="parTrans" cxnId="{D6C80D04-BF7C-4C55-9D57-AD883153768E}">
      <dgm:prSet/>
      <dgm:spPr/>
      <dgm:t>
        <a:bodyPr/>
        <a:lstStyle/>
        <a:p>
          <a:endParaRPr lang="en-US"/>
        </a:p>
      </dgm:t>
    </dgm:pt>
    <dgm:pt modelId="{A61CC39E-E360-4A35-A4FB-1481DECD7FBB}" type="sibTrans" cxnId="{D6C80D04-BF7C-4C55-9D57-AD883153768E}">
      <dgm:prSet/>
      <dgm:spPr/>
      <dgm:t>
        <a:bodyPr/>
        <a:lstStyle/>
        <a:p>
          <a:endParaRPr lang="en-US"/>
        </a:p>
      </dgm:t>
    </dgm:pt>
    <dgm:pt modelId="{8E6DB54A-C6E2-4768-A268-45A8907C91CB}">
      <dgm:prSet phldrT="[Text]"/>
      <dgm:spPr/>
      <dgm:t>
        <a:bodyPr/>
        <a:lstStyle/>
        <a:p>
          <a:r>
            <a:rPr lang="en-US" dirty="0"/>
            <a:t>VCS</a:t>
          </a:r>
        </a:p>
      </dgm:t>
    </dgm:pt>
    <dgm:pt modelId="{A957BACD-674D-4EB0-AF14-23A95C852CC9}" type="parTrans" cxnId="{FB5225D3-F4C6-4774-8DEB-84727238A97F}">
      <dgm:prSet/>
      <dgm:spPr/>
      <dgm:t>
        <a:bodyPr/>
        <a:lstStyle/>
        <a:p>
          <a:endParaRPr lang="en-US"/>
        </a:p>
      </dgm:t>
    </dgm:pt>
    <dgm:pt modelId="{CF9A66D1-1505-4EEA-A171-8B22BA264104}" type="sibTrans" cxnId="{FB5225D3-F4C6-4774-8DEB-84727238A97F}">
      <dgm:prSet/>
      <dgm:spPr/>
      <dgm:t>
        <a:bodyPr/>
        <a:lstStyle/>
        <a:p>
          <a:endParaRPr lang="en-US"/>
        </a:p>
      </dgm:t>
    </dgm:pt>
    <dgm:pt modelId="{1AADEEED-E58F-477E-A084-BDE7E20CE86F}">
      <dgm:prSet phldrT="[Text]"/>
      <dgm:spPr/>
      <dgm:t>
        <a:bodyPr/>
        <a:lstStyle/>
        <a:p>
          <a:r>
            <a:rPr lang="en-US" dirty="0"/>
            <a:t>DMS</a:t>
          </a:r>
        </a:p>
      </dgm:t>
    </dgm:pt>
    <dgm:pt modelId="{7795E523-B20E-45BF-8D72-28CBC2CA3E4A}" type="parTrans" cxnId="{3876EF0D-B5BC-4482-B4EF-10522FF45252}">
      <dgm:prSet/>
      <dgm:spPr/>
      <dgm:t>
        <a:bodyPr/>
        <a:lstStyle/>
        <a:p>
          <a:endParaRPr lang="en-US"/>
        </a:p>
      </dgm:t>
    </dgm:pt>
    <dgm:pt modelId="{753F4A21-C56B-40A9-8079-00400E363549}" type="sibTrans" cxnId="{3876EF0D-B5BC-4482-B4EF-10522FF45252}">
      <dgm:prSet/>
      <dgm:spPr/>
      <dgm:t>
        <a:bodyPr/>
        <a:lstStyle/>
        <a:p>
          <a:endParaRPr lang="en-US"/>
        </a:p>
      </dgm:t>
    </dgm:pt>
    <dgm:pt modelId="{C6A32900-0A04-4346-BCBA-1A854EB9AF95}">
      <dgm:prSet phldrT="[Text]"/>
      <dgm:spPr/>
      <dgm:t>
        <a:bodyPr/>
        <a:lstStyle/>
        <a:p>
          <a:r>
            <a:rPr lang="en-US" dirty="0"/>
            <a:t>3</a:t>
          </a:r>
          <a:r>
            <a:rPr lang="en-US" baseline="30000" dirty="0"/>
            <a:t>rd</a:t>
          </a:r>
          <a:r>
            <a:rPr lang="en-US" dirty="0"/>
            <a:t> Party API</a:t>
          </a:r>
        </a:p>
      </dgm:t>
    </dgm:pt>
    <dgm:pt modelId="{4A1B0BBD-0A70-4FC3-8B94-31E68592AF51}" type="parTrans" cxnId="{9E481901-7492-40BB-AC09-FDB93B60C2CA}">
      <dgm:prSet/>
      <dgm:spPr/>
      <dgm:t>
        <a:bodyPr/>
        <a:lstStyle/>
        <a:p>
          <a:endParaRPr lang="en-US"/>
        </a:p>
      </dgm:t>
    </dgm:pt>
    <dgm:pt modelId="{BD998E7C-0B74-46B9-91E1-28151CFD295E}" type="sibTrans" cxnId="{9E481901-7492-40BB-AC09-FDB93B60C2CA}">
      <dgm:prSet/>
      <dgm:spPr/>
      <dgm:t>
        <a:bodyPr/>
        <a:lstStyle/>
        <a:p>
          <a:endParaRPr lang="en-US"/>
        </a:p>
      </dgm:t>
    </dgm:pt>
    <dgm:pt modelId="{A02D3E94-D8FF-4757-93AA-59343FB73EE3}">
      <dgm:prSet phldrT="[Text]"/>
      <dgm:spPr/>
      <dgm:t>
        <a:bodyPr/>
        <a:lstStyle/>
        <a:p>
          <a:r>
            <a:rPr lang="en-US" dirty="0"/>
            <a:t>On-Prem Server</a:t>
          </a:r>
        </a:p>
      </dgm:t>
    </dgm:pt>
    <dgm:pt modelId="{4FECD235-11C1-4BD3-92CA-1EB8D89AF1ED}" type="parTrans" cxnId="{E9E3BD67-ED1D-47B6-A000-6C3AB1D92AAE}">
      <dgm:prSet/>
      <dgm:spPr/>
      <dgm:t>
        <a:bodyPr/>
        <a:lstStyle/>
        <a:p>
          <a:endParaRPr lang="en-US"/>
        </a:p>
      </dgm:t>
    </dgm:pt>
    <dgm:pt modelId="{498EFEA7-2C3C-4AC5-8390-7E030269007C}" type="sibTrans" cxnId="{E9E3BD67-ED1D-47B6-A000-6C3AB1D92AAE}">
      <dgm:prSet/>
      <dgm:spPr/>
      <dgm:t>
        <a:bodyPr/>
        <a:lstStyle/>
        <a:p>
          <a:endParaRPr lang="en-US"/>
        </a:p>
      </dgm:t>
    </dgm:pt>
    <dgm:pt modelId="{66CEFDEB-A272-49D2-B652-22D6FE4609AB}">
      <dgm:prSet phldrT="[Text]"/>
      <dgm:spPr/>
      <dgm:t>
        <a:bodyPr/>
        <a:lstStyle/>
        <a:p>
          <a:r>
            <a:rPr lang="en-US" dirty="0"/>
            <a:t>Cloud Resource</a:t>
          </a:r>
        </a:p>
      </dgm:t>
    </dgm:pt>
    <dgm:pt modelId="{9B6512AA-D527-49DB-8124-A1C1A8272B59}" type="parTrans" cxnId="{E130E180-E940-495B-A537-776E06FD622D}">
      <dgm:prSet/>
      <dgm:spPr/>
      <dgm:t>
        <a:bodyPr/>
        <a:lstStyle/>
        <a:p>
          <a:endParaRPr lang="en-US"/>
        </a:p>
      </dgm:t>
    </dgm:pt>
    <dgm:pt modelId="{26A55C3B-5808-4B7B-97F7-882E6CF4E617}" type="sibTrans" cxnId="{E130E180-E940-495B-A537-776E06FD622D}">
      <dgm:prSet/>
      <dgm:spPr/>
      <dgm:t>
        <a:bodyPr/>
        <a:lstStyle/>
        <a:p>
          <a:endParaRPr lang="en-US"/>
        </a:p>
      </dgm:t>
    </dgm:pt>
    <dgm:pt modelId="{459F4BB2-DF91-42A9-B37D-3E67A2D197A0}">
      <dgm:prSet phldrT="[Text]"/>
      <dgm:spPr/>
      <dgm:t>
        <a:bodyPr/>
        <a:lstStyle/>
        <a:p>
          <a:r>
            <a:rPr lang="en-US" dirty="0"/>
            <a:t>Dev Laptops</a:t>
          </a:r>
        </a:p>
      </dgm:t>
    </dgm:pt>
    <dgm:pt modelId="{854D4F29-8A2A-4ABA-A1A5-6A8278B64613}" type="parTrans" cxnId="{D90A6B56-FD8E-461B-9930-E09AA4827157}">
      <dgm:prSet/>
      <dgm:spPr/>
      <dgm:t>
        <a:bodyPr/>
        <a:lstStyle/>
        <a:p>
          <a:endParaRPr lang="en-US"/>
        </a:p>
      </dgm:t>
    </dgm:pt>
    <dgm:pt modelId="{8E622B1D-5044-4531-8C1E-CD6DBDA0C129}" type="sibTrans" cxnId="{D90A6B56-FD8E-461B-9930-E09AA4827157}">
      <dgm:prSet/>
      <dgm:spPr/>
      <dgm:t>
        <a:bodyPr/>
        <a:lstStyle/>
        <a:p>
          <a:endParaRPr lang="en-US"/>
        </a:p>
      </dgm:t>
    </dgm:pt>
    <dgm:pt modelId="{0BED2425-4A5A-4CB9-8307-C0C1F206B16A}">
      <dgm:prSet phldrT="[Text]"/>
      <dgm:spPr/>
      <dgm:t>
        <a:bodyPr/>
        <a:lstStyle/>
        <a:p>
          <a:r>
            <a:rPr lang="en-US" dirty="0"/>
            <a:t>Test Machines</a:t>
          </a:r>
        </a:p>
      </dgm:t>
    </dgm:pt>
    <dgm:pt modelId="{50D9EAD1-5D64-4EDA-A027-6D32F8FC044C}" type="parTrans" cxnId="{76E9767F-547A-4674-B756-C07B68A55C09}">
      <dgm:prSet/>
      <dgm:spPr/>
      <dgm:t>
        <a:bodyPr/>
        <a:lstStyle/>
        <a:p>
          <a:endParaRPr lang="en-US"/>
        </a:p>
      </dgm:t>
    </dgm:pt>
    <dgm:pt modelId="{5D4C232E-1553-440A-B723-5AA3269FB491}" type="sibTrans" cxnId="{76E9767F-547A-4674-B756-C07B68A55C09}">
      <dgm:prSet/>
      <dgm:spPr/>
      <dgm:t>
        <a:bodyPr/>
        <a:lstStyle/>
        <a:p>
          <a:endParaRPr lang="en-US"/>
        </a:p>
      </dgm:t>
    </dgm:pt>
    <dgm:pt modelId="{7D06D062-27CB-430C-BC44-BBBC210E7400}">
      <dgm:prSet phldrT="[Text]"/>
      <dgm:spPr/>
      <dgm:t>
        <a:bodyPr/>
        <a:lstStyle/>
        <a:p>
          <a:r>
            <a:rPr lang="en-US" dirty="0"/>
            <a:t>FO Dev</a:t>
          </a:r>
        </a:p>
      </dgm:t>
    </dgm:pt>
    <dgm:pt modelId="{E4155A28-7AE1-4247-B212-BE2EE2EA64A5}" type="parTrans" cxnId="{8E4E0509-C6E2-43E2-90AC-548FCE80E788}">
      <dgm:prSet/>
      <dgm:spPr/>
      <dgm:t>
        <a:bodyPr/>
        <a:lstStyle/>
        <a:p>
          <a:endParaRPr lang="en-US"/>
        </a:p>
      </dgm:t>
    </dgm:pt>
    <dgm:pt modelId="{A15DF3A3-9866-47E9-A608-248DF135ED32}" type="sibTrans" cxnId="{8E4E0509-C6E2-43E2-90AC-548FCE80E788}">
      <dgm:prSet/>
      <dgm:spPr/>
      <dgm:t>
        <a:bodyPr/>
        <a:lstStyle/>
        <a:p>
          <a:endParaRPr lang="en-US"/>
        </a:p>
      </dgm:t>
    </dgm:pt>
    <dgm:pt modelId="{324BB940-9D79-44C3-96AD-E38A2E25BDB1}">
      <dgm:prSet phldrT="[Text]"/>
      <dgm:spPr/>
      <dgm:t>
        <a:bodyPr/>
        <a:lstStyle/>
        <a:p>
          <a:r>
            <a:rPr lang="en-US" dirty="0"/>
            <a:t>BO Dev</a:t>
          </a:r>
        </a:p>
      </dgm:t>
    </dgm:pt>
    <dgm:pt modelId="{2BE9BDB9-F4DA-4AD0-A5C9-206DDB15C68A}" type="parTrans" cxnId="{9BE25407-64D5-4D33-BDC9-B66D3B5B35AF}">
      <dgm:prSet/>
      <dgm:spPr/>
      <dgm:t>
        <a:bodyPr/>
        <a:lstStyle/>
        <a:p>
          <a:endParaRPr lang="en-US"/>
        </a:p>
      </dgm:t>
    </dgm:pt>
    <dgm:pt modelId="{444DBB6C-D2B6-4D85-B1A0-0C9E9175BF46}" type="sibTrans" cxnId="{9BE25407-64D5-4D33-BDC9-B66D3B5B35AF}">
      <dgm:prSet/>
      <dgm:spPr/>
      <dgm:t>
        <a:bodyPr/>
        <a:lstStyle/>
        <a:p>
          <a:endParaRPr lang="en-US"/>
        </a:p>
      </dgm:t>
    </dgm:pt>
    <dgm:pt modelId="{940FEF9C-0CA1-4318-B56B-694D1D2DD998}">
      <dgm:prSet phldrT="[Text]"/>
      <dgm:spPr/>
      <dgm:t>
        <a:bodyPr/>
        <a:lstStyle/>
        <a:p>
          <a:r>
            <a:rPr lang="en-US" dirty="0"/>
            <a:t>Full-stack Dev</a:t>
          </a:r>
        </a:p>
      </dgm:t>
    </dgm:pt>
    <dgm:pt modelId="{43351C46-0AE6-48AC-BA1F-CEB21440287D}" type="parTrans" cxnId="{216A111A-245D-4F03-A235-5E756B60F5EB}">
      <dgm:prSet/>
      <dgm:spPr/>
      <dgm:t>
        <a:bodyPr/>
        <a:lstStyle/>
        <a:p>
          <a:endParaRPr lang="en-US"/>
        </a:p>
      </dgm:t>
    </dgm:pt>
    <dgm:pt modelId="{A1B9F64A-3C2F-44F6-AE01-B44E05E0E79C}" type="sibTrans" cxnId="{216A111A-245D-4F03-A235-5E756B60F5EB}">
      <dgm:prSet/>
      <dgm:spPr/>
      <dgm:t>
        <a:bodyPr/>
        <a:lstStyle/>
        <a:p>
          <a:endParaRPr lang="en-US"/>
        </a:p>
      </dgm:t>
    </dgm:pt>
    <dgm:pt modelId="{06A82928-ECA0-4B0A-BA6D-EAE93FFD83A9}">
      <dgm:prSet phldrT="[Text]"/>
      <dgm:spPr/>
      <dgm:t>
        <a:bodyPr/>
        <a:lstStyle/>
        <a:p>
          <a:r>
            <a:rPr lang="en-US" dirty="0"/>
            <a:t>QA analysts</a:t>
          </a:r>
        </a:p>
      </dgm:t>
    </dgm:pt>
    <dgm:pt modelId="{0E0D158D-1213-4767-9279-9A0325BB6E99}" type="parTrans" cxnId="{9A25B310-053C-499A-BFA3-01AAB460A56F}">
      <dgm:prSet/>
      <dgm:spPr/>
      <dgm:t>
        <a:bodyPr/>
        <a:lstStyle/>
        <a:p>
          <a:endParaRPr lang="en-US"/>
        </a:p>
      </dgm:t>
    </dgm:pt>
    <dgm:pt modelId="{F116D92C-E114-46A3-8727-7B11BAF74BCE}" type="sibTrans" cxnId="{9A25B310-053C-499A-BFA3-01AAB460A56F}">
      <dgm:prSet/>
      <dgm:spPr/>
      <dgm:t>
        <a:bodyPr/>
        <a:lstStyle/>
        <a:p>
          <a:endParaRPr lang="en-US"/>
        </a:p>
      </dgm:t>
    </dgm:pt>
    <dgm:pt modelId="{FA3B8459-FCC1-4C9A-9C17-6A3CC5E0F8D8}">
      <dgm:prSet phldrT="[Text]"/>
      <dgm:spPr/>
      <dgm:t>
        <a:bodyPr/>
        <a:lstStyle/>
        <a:p>
          <a:r>
            <a:rPr lang="en-US" dirty="0"/>
            <a:t>Automated Testers</a:t>
          </a:r>
        </a:p>
      </dgm:t>
    </dgm:pt>
    <dgm:pt modelId="{C3EF92DB-53D0-4A98-9E8E-628D6F185F40}" type="parTrans" cxnId="{6A021963-E376-41F4-A5BF-C7C27E0B4ACB}">
      <dgm:prSet/>
      <dgm:spPr/>
      <dgm:t>
        <a:bodyPr/>
        <a:lstStyle/>
        <a:p>
          <a:endParaRPr lang="en-US"/>
        </a:p>
      </dgm:t>
    </dgm:pt>
    <dgm:pt modelId="{F3BEC980-C86C-40A5-A5B1-327F557DA3F8}" type="sibTrans" cxnId="{6A021963-E376-41F4-A5BF-C7C27E0B4ACB}">
      <dgm:prSet/>
      <dgm:spPr/>
      <dgm:t>
        <a:bodyPr/>
        <a:lstStyle/>
        <a:p>
          <a:endParaRPr lang="en-US"/>
        </a:p>
      </dgm:t>
    </dgm:pt>
    <dgm:pt modelId="{C7FA125F-E112-401D-AA74-989ECBC9B748}">
      <dgm:prSet phldrT="[Text]"/>
      <dgm:spPr/>
      <dgm:t>
        <a:bodyPr/>
        <a:lstStyle/>
        <a:p>
          <a:r>
            <a:rPr lang="en-US" dirty="0"/>
            <a:t>Scrum Master</a:t>
          </a:r>
        </a:p>
      </dgm:t>
    </dgm:pt>
    <dgm:pt modelId="{5CEC9DA9-A289-4725-9FC1-BF58A742A341}" type="parTrans" cxnId="{57EA581E-A31F-4FC1-B5FA-5DA94C189466}">
      <dgm:prSet/>
      <dgm:spPr/>
      <dgm:t>
        <a:bodyPr/>
        <a:lstStyle/>
        <a:p>
          <a:endParaRPr lang="en-US"/>
        </a:p>
      </dgm:t>
    </dgm:pt>
    <dgm:pt modelId="{54FEE4A7-B4CE-445D-85F4-FCFB289BFBFC}" type="sibTrans" cxnId="{57EA581E-A31F-4FC1-B5FA-5DA94C189466}">
      <dgm:prSet/>
      <dgm:spPr/>
      <dgm:t>
        <a:bodyPr/>
        <a:lstStyle/>
        <a:p>
          <a:endParaRPr lang="en-US"/>
        </a:p>
      </dgm:t>
    </dgm:pt>
    <dgm:pt modelId="{8072C264-4708-4FA5-B728-3942656B3D64}">
      <dgm:prSet phldrT="[Text]"/>
      <dgm:spPr/>
      <dgm:t>
        <a:bodyPr/>
        <a:lstStyle/>
        <a:p>
          <a:r>
            <a:rPr lang="en-US" dirty="0"/>
            <a:t>Product Owners</a:t>
          </a:r>
        </a:p>
      </dgm:t>
    </dgm:pt>
    <dgm:pt modelId="{7860D4AB-CD77-4090-8AF6-F06296AEC2E4}" type="parTrans" cxnId="{F51EB6CC-3EB5-4F5A-907F-6863E1B47F8D}">
      <dgm:prSet/>
      <dgm:spPr/>
      <dgm:t>
        <a:bodyPr/>
        <a:lstStyle/>
        <a:p>
          <a:endParaRPr lang="en-US"/>
        </a:p>
      </dgm:t>
    </dgm:pt>
    <dgm:pt modelId="{3D895D85-C987-493A-883D-0D44B8D5ABFE}" type="sibTrans" cxnId="{F51EB6CC-3EB5-4F5A-907F-6863E1B47F8D}">
      <dgm:prSet/>
      <dgm:spPr/>
      <dgm:t>
        <a:bodyPr/>
        <a:lstStyle/>
        <a:p>
          <a:endParaRPr lang="en-US"/>
        </a:p>
      </dgm:t>
    </dgm:pt>
    <dgm:pt modelId="{67F5D8BC-A9E8-46BA-B70C-A35DDF125F4C}" type="pres">
      <dgm:prSet presAssocID="{325B2F5A-CBF0-49F7-B1EF-9A2A75229AF0}" presName="hierChild1" presStyleCnt="0">
        <dgm:presLayoutVars>
          <dgm:orgChart val="1"/>
          <dgm:chPref val="1"/>
          <dgm:dir/>
          <dgm:animOne val="branch"/>
          <dgm:animLvl val="lvl"/>
          <dgm:resizeHandles/>
        </dgm:presLayoutVars>
      </dgm:prSet>
      <dgm:spPr/>
    </dgm:pt>
    <dgm:pt modelId="{5AD17BD3-2EAE-4FD7-81E3-EACE3F866719}" type="pres">
      <dgm:prSet presAssocID="{97787EB6-65B9-461C-A1A6-80CBAC7A96E2}" presName="hierRoot1" presStyleCnt="0">
        <dgm:presLayoutVars>
          <dgm:hierBranch val="init"/>
        </dgm:presLayoutVars>
      </dgm:prSet>
      <dgm:spPr/>
    </dgm:pt>
    <dgm:pt modelId="{5375DDDE-2637-416D-9521-FDF05C852B2D}" type="pres">
      <dgm:prSet presAssocID="{97787EB6-65B9-461C-A1A6-80CBAC7A96E2}" presName="rootComposite1" presStyleCnt="0"/>
      <dgm:spPr/>
    </dgm:pt>
    <dgm:pt modelId="{86CD6BAC-563A-48A3-A4B2-1D831F962D34}" type="pres">
      <dgm:prSet presAssocID="{97787EB6-65B9-461C-A1A6-80CBAC7A96E2}" presName="rootText1" presStyleLbl="node0" presStyleIdx="0" presStyleCnt="1">
        <dgm:presLayoutVars>
          <dgm:chPref val="3"/>
        </dgm:presLayoutVars>
      </dgm:prSet>
      <dgm:spPr/>
    </dgm:pt>
    <dgm:pt modelId="{E605CAE4-1F55-4320-8A82-5B117F7DBDA5}" type="pres">
      <dgm:prSet presAssocID="{97787EB6-65B9-461C-A1A6-80CBAC7A96E2}" presName="rootConnector1" presStyleLbl="node1" presStyleIdx="0" presStyleCnt="0"/>
      <dgm:spPr/>
    </dgm:pt>
    <dgm:pt modelId="{54B5C8B0-4D61-496A-A319-BE5FDEE2BBCF}" type="pres">
      <dgm:prSet presAssocID="{97787EB6-65B9-461C-A1A6-80CBAC7A96E2}" presName="hierChild2" presStyleCnt="0"/>
      <dgm:spPr/>
    </dgm:pt>
    <dgm:pt modelId="{353AD2BC-B8B1-4C38-8B72-1B8ED44E88C4}" type="pres">
      <dgm:prSet presAssocID="{9780E19F-5142-475E-93C0-B2EA5CF4031E}" presName="Name37" presStyleLbl="parChTrans1D2" presStyleIdx="0" presStyleCnt="3"/>
      <dgm:spPr/>
    </dgm:pt>
    <dgm:pt modelId="{2565FCF8-EC5D-48F8-B0FB-4BC6AC7FB7C8}" type="pres">
      <dgm:prSet presAssocID="{078DD3B2-2574-4A26-8766-48BFE687199F}" presName="hierRoot2" presStyleCnt="0">
        <dgm:presLayoutVars>
          <dgm:hierBranch val="init"/>
        </dgm:presLayoutVars>
      </dgm:prSet>
      <dgm:spPr/>
    </dgm:pt>
    <dgm:pt modelId="{7737C708-0BA0-4204-ACA7-EF41490EFFBE}" type="pres">
      <dgm:prSet presAssocID="{078DD3B2-2574-4A26-8766-48BFE687199F}" presName="rootComposite" presStyleCnt="0"/>
      <dgm:spPr/>
    </dgm:pt>
    <dgm:pt modelId="{A1E35F04-EE78-4F93-B50A-46C115E79832}" type="pres">
      <dgm:prSet presAssocID="{078DD3B2-2574-4A26-8766-48BFE687199F}" presName="rootText" presStyleLbl="node2" presStyleIdx="0" presStyleCnt="3">
        <dgm:presLayoutVars>
          <dgm:chPref val="3"/>
        </dgm:presLayoutVars>
      </dgm:prSet>
      <dgm:spPr/>
    </dgm:pt>
    <dgm:pt modelId="{DE3CB33E-960C-4A65-BC40-AD62625A3D5F}" type="pres">
      <dgm:prSet presAssocID="{078DD3B2-2574-4A26-8766-48BFE687199F}" presName="rootConnector" presStyleLbl="node2" presStyleIdx="0" presStyleCnt="3"/>
      <dgm:spPr/>
    </dgm:pt>
    <dgm:pt modelId="{9BB24001-96CF-420F-A14E-F45A541266F1}" type="pres">
      <dgm:prSet presAssocID="{078DD3B2-2574-4A26-8766-48BFE687199F}" presName="hierChild4" presStyleCnt="0"/>
      <dgm:spPr/>
    </dgm:pt>
    <dgm:pt modelId="{BD904016-8208-460B-8243-CF7214525C94}" type="pres">
      <dgm:prSet presAssocID="{0436A8AF-308E-405A-8D1D-7C039BE0F2D4}" presName="Name37" presStyleLbl="parChTrans1D3" presStyleIdx="0" presStyleCnt="7"/>
      <dgm:spPr/>
    </dgm:pt>
    <dgm:pt modelId="{7C6828FE-0285-4012-BA25-36DA23176F7B}" type="pres">
      <dgm:prSet presAssocID="{8087DB10-BD6A-47DD-893B-0D043E534F71}" presName="hierRoot2" presStyleCnt="0">
        <dgm:presLayoutVars>
          <dgm:hierBranch val="init"/>
        </dgm:presLayoutVars>
      </dgm:prSet>
      <dgm:spPr/>
    </dgm:pt>
    <dgm:pt modelId="{CD2852B1-B4BB-4551-9BB3-D6EAA01BEBB4}" type="pres">
      <dgm:prSet presAssocID="{8087DB10-BD6A-47DD-893B-0D043E534F71}" presName="rootComposite" presStyleCnt="0"/>
      <dgm:spPr/>
    </dgm:pt>
    <dgm:pt modelId="{6FC60B19-9AFD-411A-A2D0-0CCB287E75C7}" type="pres">
      <dgm:prSet presAssocID="{8087DB10-BD6A-47DD-893B-0D043E534F71}" presName="rootText" presStyleLbl="node3" presStyleIdx="0" presStyleCnt="7">
        <dgm:presLayoutVars>
          <dgm:chPref val="3"/>
        </dgm:presLayoutVars>
      </dgm:prSet>
      <dgm:spPr/>
    </dgm:pt>
    <dgm:pt modelId="{7BF6E196-3A77-4991-A61A-C30AB80E7F33}" type="pres">
      <dgm:prSet presAssocID="{8087DB10-BD6A-47DD-893B-0D043E534F71}" presName="rootConnector" presStyleLbl="node3" presStyleIdx="0" presStyleCnt="7"/>
      <dgm:spPr/>
    </dgm:pt>
    <dgm:pt modelId="{85407305-F368-4B93-A652-6EDA4A91A1F7}" type="pres">
      <dgm:prSet presAssocID="{8087DB10-BD6A-47DD-893B-0D043E534F71}" presName="hierChild4" presStyleCnt="0"/>
      <dgm:spPr/>
    </dgm:pt>
    <dgm:pt modelId="{E489E95B-FA49-4D51-B35A-E3C32D3B6A8E}" type="pres">
      <dgm:prSet presAssocID="{8E7C6F82-6238-4F07-AF46-950BCFC506F1}" presName="Name37" presStyleLbl="parChTrans1D4" presStyleIdx="0" presStyleCnt="15"/>
      <dgm:spPr/>
    </dgm:pt>
    <dgm:pt modelId="{0088E1E6-5956-4987-92B5-697A766FBBBA}" type="pres">
      <dgm:prSet presAssocID="{2437372A-285B-4E38-82FB-616AB8B5D6C9}" presName="hierRoot2" presStyleCnt="0">
        <dgm:presLayoutVars>
          <dgm:hierBranch val="init"/>
        </dgm:presLayoutVars>
      </dgm:prSet>
      <dgm:spPr/>
    </dgm:pt>
    <dgm:pt modelId="{C860F967-4A0F-4F2E-89B6-0C2C7F8F7D9B}" type="pres">
      <dgm:prSet presAssocID="{2437372A-285B-4E38-82FB-616AB8B5D6C9}" presName="rootComposite" presStyleCnt="0"/>
      <dgm:spPr/>
    </dgm:pt>
    <dgm:pt modelId="{8F05F0D5-C0BA-4C85-AF37-3812A0A22EFE}" type="pres">
      <dgm:prSet presAssocID="{2437372A-285B-4E38-82FB-616AB8B5D6C9}" presName="rootText" presStyleLbl="node4" presStyleIdx="0" presStyleCnt="15">
        <dgm:presLayoutVars>
          <dgm:chPref val="3"/>
        </dgm:presLayoutVars>
      </dgm:prSet>
      <dgm:spPr/>
    </dgm:pt>
    <dgm:pt modelId="{A49C058E-8BEF-498F-9ECF-00CBD73E0F6D}" type="pres">
      <dgm:prSet presAssocID="{2437372A-285B-4E38-82FB-616AB8B5D6C9}" presName="rootConnector" presStyleLbl="node4" presStyleIdx="0" presStyleCnt="15"/>
      <dgm:spPr/>
    </dgm:pt>
    <dgm:pt modelId="{4D4B73FB-25FE-4489-A337-CFCBDC9C5B3E}" type="pres">
      <dgm:prSet presAssocID="{2437372A-285B-4E38-82FB-616AB8B5D6C9}" presName="hierChild4" presStyleCnt="0"/>
      <dgm:spPr/>
    </dgm:pt>
    <dgm:pt modelId="{98B1997B-4008-40CB-AD03-33C867C8CC0A}" type="pres">
      <dgm:prSet presAssocID="{2437372A-285B-4E38-82FB-616AB8B5D6C9}" presName="hierChild5" presStyleCnt="0"/>
      <dgm:spPr/>
    </dgm:pt>
    <dgm:pt modelId="{2F7B3D9E-9C43-432F-B1D2-52DB42A4346B}" type="pres">
      <dgm:prSet presAssocID="{A957BACD-674D-4EB0-AF14-23A95C852CC9}" presName="Name37" presStyleLbl="parChTrans1D4" presStyleIdx="1" presStyleCnt="15"/>
      <dgm:spPr/>
    </dgm:pt>
    <dgm:pt modelId="{AF72669C-13E9-489B-B62D-18191DE55859}" type="pres">
      <dgm:prSet presAssocID="{8E6DB54A-C6E2-4768-A268-45A8907C91CB}" presName="hierRoot2" presStyleCnt="0">
        <dgm:presLayoutVars>
          <dgm:hierBranch val="init"/>
        </dgm:presLayoutVars>
      </dgm:prSet>
      <dgm:spPr/>
    </dgm:pt>
    <dgm:pt modelId="{A2474A24-87A5-430F-A686-524B0A036DC4}" type="pres">
      <dgm:prSet presAssocID="{8E6DB54A-C6E2-4768-A268-45A8907C91CB}" presName="rootComposite" presStyleCnt="0"/>
      <dgm:spPr/>
    </dgm:pt>
    <dgm:pt modelId="{03C66955-A086-4274-A34F-6995D6029341}" type="pres">
      <dgm:prSet presAssocID="{8E6DB54A-C6E2-4768-A268-45A8907C91CB}" presName="rootText" presStyleLbl="node4" presStyleIdx="1" presStyleCnt="15">
        <dgm:presLayoutVars>
          <dgm:chPref val="3"/>
        </dgm:presLayoutVars>
      </dgm:prSet>
      <dgm:spPr/>
    </dgm:pt>
    <dgm:pt modelId="{DE2631D4-DD74-4B57-B811-725B48F3AE28}" type="pres">
      <dgm:prSet presAssocID="{8E6DB54A-C6E2-4768-A268-45A8907C91CB}" presName="rootConnector" presStyleLbl="node4" presStyleIdx="1" presStyleCnt="15"/>
      <dgm:spPr/>
    </dgm:pt>
    <dgm:pt modelId="{2611ED02-D95B-4499-A1C4-F8ECE071CBE6}" type="pres">
      <dgm:prSet presAssocID="{8E6DB54A-C6E2-4768-A268-45A8907C91CB}" presName="hierChild4" presStyleCnt="0"/>
      <dgm:spPr/>
    </dgm:pt>
    <dgm:pt modelId="{5F93663B-9188-4996-B1AC-F45E36F27B9A}" type="pres">
      <dgm:prSet presAssocID="{8E6DB54A-C6E2-4768-A268-45A8907C91CB}" presName="hierChild5" presStyleCnt="0"/>
      <dgm:spPr/>
    </dgm:pt>
    <dgm:pt modelId="{73A9A0D2-116F-4CB4-B161-0A31F8DA7899}" type="pres">
      <dgm:prSet presAssocID="{8087DB10-BD6A-47DD-893B-0D043E534F71}" presName="hierChild5" presStyleCnt="0"/>
      <dgm:spPr/>
    </dgm:pt>
    <dgm:pt modelId="{500E15D8-3D9E-4B78-B4F2-1C2C81205B8E}" type="pres">
      <dgm:prSet presAssocID="{8891CFFC-4E37-4628-992F-BAC6A3465234}" presName="Name37" presStyleLbl="parChTrans1D3" presStyleIdx="1" presStyleCnt="7"/>
      <dgm:spPr/>
    </dgm:pt>
    <dgm:pt modelId="{B6FF184E-58F5-4278-9995-10E52BA97A2E}" type="pres">
      <dgm:prSet presAssocID="{BA619A3B-0080-42C0-90D6-5E375FC41DCB}" presName="hierRoot2" presStyleCnt="0">
        <dgm:presLayoutVars>
          <dgm:hierBranch val="init"/>
        </dgm:presLayoutVars>
      </dgm:prSet>
      <dgm:spPr/>
    </dgm:pt>
    <dgm:pt modelId="{95F11AFC-E91B-4986-9D37-E08FE1D94D51}" type="pres">
      <dgm:prSet presAssocID="{BA619A3B-0080-42C0-90D6-5E375FC41DCB}" presName="rootComposite" presStyleCnt="0"/>
      <dgm:spPr/>
    </dgm:pt>
    <dgm:pt modelId="{11010ED1-0CFD-4CF9-A1C1-199A18BDDF37}" type="pres">
      <dgm:prSet presAssocID="{BA619A3B-0080-42C0-90D6-5E375FC41DCB}" presName="rootText" presStyleLbl="node3" presStyleIdx="1" presStyleCnt="7">
        <dgm:presLayoutVars>
          <dgm:chPref val="3"/>
        </dgm:presLayoutVars>
      </dgm:prSet>
      <dgm:spPr/>
    </dgm:pt>
    <dgm:pt modelId="{68759FF4-4945-4821-AAC2-7145B5DB4C48}" type="pres">
      <dgm:prSet presAssocID="{BA619A3B-0080-42C0-90D6-5E375FC41DCB}" presName="rootConnector" presStyleLbl="node3" presStyleIdx="1" presStyleCnt="7"/>
      <dgm:spPr/>
    </dgm:pt>
    <dgm:pt modelId="{999A8375-E4D8-45CE-9CE0-9C53DE69112D}" type="pres">
      <dgm:prSet presAssocID="{BA619A3B-0080-42C0-90D6-5E375FC41DCB}" presName="hierChild4" presStyleCnt="0"/>
      <dgm:spPr/>
    </dgm:pt>
    <dgm:pt modelId="{69D4C099-E424-4444-94F5-8E8E4698429F}" type="pres">
      <dgm:prSet presAssocID="{7795E523-B20E-45BF-8D72-28CBC2CA3E4A}" presName="Name37" presStyleLbl="parChTrans1D4" presStyleIdx="2" presStyleCnt="15"/>
      <dgm:spPr/>
    </dgm:pt>
    <dgm:pt modelId="{87164DF4-EC73-40AD-A3C6-B6DC4F9EB701}" type="pres">
      <dgm:prSet presAssocID="{1AADEEED-E58F-477E-A084-BDE7E20CE86F}" presName="hierRoot2" presStyleCnt="0">
        <dgm:presLayoutVars>
          <dgm:hierBranch val="init"/>
        </dgm:presLayoutVars>
      </dgm:prSet>
      <dgm:spPr/>
    </dgm:pt>
    <dgm:pt modelId="{A3AE072D-98AE-4493-B2A8-DF086A0E968A}" type="pres">
      <dgm:prSet presAssocID="{1AADEEED-E58F-477E-A084-BDE7E20CE86F}" presName="rootComposite" presStyleCnt="0"/>
      <dgm:spPr/>
    </dgm:pt>
    <dgm:pt modelId="{A32E8BB1-18FD-452A-8B59-D957C16DB95F}" type="pres">
      <dgm:prSet presAssocID="{1AADEEED-E58F-477E-A084-BDE7E20CE86F}" presName="rootText" presStyleLbl="node4" presStyleIdx="2" presStyleCnt="15">
        <dgm:presLayoutVars>
          <dgm:chPref val="3"/>
        </dgm:presLayoutVars>
      </dgm:prSet>
      <dgm:spPr/>
    </dgm:pt>
    <dgm:pt modelId="{AF4B0263-0C1C-45EA-85FB-0CE6EDEDF302}" type="pres">
      <dgm:prSet presAssocID="{1AADEEED-E58F-477E-A084-BDE7E20CE86F}" presName="rootConnector" presStyleLbl="node4" presStyleIdx="2" presStyleCnt="15"/>
      <dgm:spPr/>
    </dgm:pt>
    <dgm:pt modelId="{E67BE7A8-825F-4E9F-96DF-9BA7AED974CE}" type="pres">
      <dgm:prSet presAssocID="{1AADEEED-E58F-477E-A084-BDE7E20CE86F}" presName="hierChild4" presStyleCnt="0"/>
      <dgm:spPr/>
    </dgm:pt>
    <dgm:pt modelId="{C1A6B16A-BAC6-46E8-ACED-59F87C948970}" type="pres">
      <dgm:prSet presAssocID="{1AADEEED-E58F-477E-A084-BDE7E20CE86F}" presName="hierChild5" presStyleCnt="0"/>
      <dgm:spPr/>
    </dgm:pt>
    <dgm:pt modelId="{250F9DED-2B19-487C-B7CA-939546C891DC}" type="pres">
      <dgm:prSet presAssocID="{4A1B0BBD-0A70-4FC3-8B94-31E68592AF51}" presName="Name37" presStyleLbl="parChTrans1D4" presStyleIdx="3" presStyleCnt="15"/>
      <dgm:spPr/>
    </dgm:pt>
    <dgm:pt modelId="{7CED2C73-52EC-4367-A06C-AE2D8F0A1D12}" type="pres">
      <dgm:prSet presAssocID="{C6A32900-0A04-4346-BCBA-1A854EB9AF95}" presName="hierRoot2" presStyleCnt="0">
        <dgm:presLayoutVars>
          <dgm:hierBranch val="init"/>
        </dgm:presLayoutVars>
      </dgm:prSet>
      <dgm:spPr/>
    </dgm:pt>
    <dgm:pt modelId="{D161F8D1-49C2-4325-8A5E-35E60E6DDA59}" type="pres">
      <dgm:prSet presAssocID="{C6A32900-0A04-4346-BCBA-1A854EB9AF95}" presName="rootComposite" presStyleCnt="0"/>
      <dgm:spPr/>
    </dgm:pt>
    <dgm:pt modelId="{54E02B33-7B02-468C-B8F0-62880810D2CC}" type="pres">
      <dgm:prSet presAssocID="{C6A32900-0A04-4346-BCBA-1A854EB9AF95}" presName="rootText" presStyleLbl="node4" presStyleIdx="3" presStyleCnt="15">
        <dgm:presLayoutVars>
          <dgm:chPref val="3"/>
        </dgm:presLayoutVars>
      </dgm:prSet>
      <dgm:spPr/>
    </dgm:pt>
    <dgm:pt modelId="{C21CD885-7BFD-4C05-BA6D-1AAB247A7DA1}" type="pres">
      <dgm:prSet presAssocID="{C6A32900-0A04-4346-BCBA-1A854EB9AF95}" presName="rootConnector" presStyleLbl="node4" presStyleIdx="3" presStyleCnt="15"/>
      <dgm:spPr/>
    </dgm:pt>
    <dgm:pt modelId="{1CB4FA03-9F8F-4FB0-90F9-4769C5995A45}" type="pres">
      <dgm:prSet presAssocID="{C6A32900-0A04-4346-BCBA-1A854EB9AF95}" presName="hierChild4" presStyleCnt="0"/>
      <dgm:spPr/>
    </dgm:pt>
    <dgm:pt modelId="{383471D1-08BA-4676-94B5-D9F9654A10A4}" type="pres">
      <dgm:prSet presAssocID="{C6A32900-0A04-4346-BCBA-1A854EB9AF95}" presName="hierChild5" presStyleCnt="0"/>
      <dgm:spPr/>
    </dgm:pt>
    <dgm:pt modelId="{8632FEEB-9860-4A0B-A61A-9CFA997A7229}" type="pres">
      <dgm:prSet presAssocID="{BA619A3B-0080-42C0-90D6-5E375FC41DCB}" presName="hierChild5" presStyleCnt="0"/>
      <dgm:spPr/>
    </dgm:pt>
    <dgm:pt modelId="{CCE7D02C-4AF9-4326-A49F-E3E7EB900EA2}" type="pres">
      <dgm:prSet presAssocID="{078DD3B2-2574-4A26-8766-48BFE687199F}" presName="hierChild5" presStyleCnt="0"/>
      <dgm:spPr/>
    </dgm:pt>
    <dgm:pt modelId="{73CB71BE-94B0-4E19-8DC8-6695915910FA}" type="pres">
      <dgm:prSet presAssocID="{E2E8EAB6-5FAE-435C-AEFF-EF3D78CB74C0}" presName="Name37" presStyleLbl="parChTrans1D2" presStyleIdx="1" presStyleCnt="3"/>
      <dgm:spPr/>
    </dgm:pt>
    <dgm:pt modelId="{F77CDCE2-047C-47F8-80C5-A5A5C03FD7A1}" type="pres">
      <dgm:prSet presAssocID="{75772DB1-233A-4B9B-B0D1-6DE2A9E942AE}" presName="hierRoot2" presStyleCnt="0">
        <dgm:presLayoutVars>
          <dgm:hierBranch val="init"/>
        </dgm:presLayoutVars>
      </dgm:prSet>
      <dgm:spPr/>
    </dgm:pt>
    <dgm:pt modelId="{1C0A0F18-C602-42A3-9C7A-C6366093C71B}" type="pres">
      <dgm:prSet presAssocID="{75772DB1-233A-4B9B-B0D1-6DE2A9E942AE}" presName="rootComposite" presStyleCnt="0"/>
      <dgm:spPr/>
    </dgm:pt>
    <dgm:pt modelId="{E207B762-2785-46A9-ACAF-18F468FB624C}" type="pres">
      <dgm:prSet presAssocID="{75772DB1-233A-4B9B-B0D1-6DE2A9E942AE}" presName="rootText" presStyleLbl="node2" presStyleIdx="1" presStyleCnt="3">
        <dgm:presLayoutVars>
          <dgm:chPref val="3"/>
        </dgm:presLayoutVars>
      </dgm:prSet>
      <dgm:spPr/>
    </dgm:pt>
    <dgm:pt modelId="{D08579B7-6999-4745-A697-4532F73500CF}" type="pres">
      <dgm:prSet presAssocID="{75772DB1-233A-4B9B-B0D1-6DE2A9E942AE}" presName="rootConnector" presStyleLbl="node2" presStyleIdx="1" presStyleCnt="3"/>
      <dgm:spPr/>
    </dgm:pt>
    <dgm:pt modelId="{56204493-D4D5-4432-9E50-FE15E88DFAAA}" type="pres">
      <dgm:prSet presAssocID="{75772DB1-233A-4B9B-B0D1-6DE2A9E942AE}" presName="hierChild4" presStyleCnt="0"/>
      <dgm:spPr/>
    </dgm:pt>
    <dgm:pt modelId="{5346E461-24EC-4C3F-BA9D-E875D62A8369}" type="pres">
      <dgm:prSet presAssocID="{7FEB5EAB-F553-410A-9631-8E1063F74D3A}" presName="Name37" presStyleLbl="parChTrans1D3" presStyleIdx="2" presStyleCnt="7"/>
      <dgm:spPr/>
    </dgm:pt>
    <dgm:pt modelId="{476FD158-0511-4419-B9A4-48AFA5482B12}" type="pres">
      <dgm:prSet presAssocID="{FA6C278B-A55C-4D76-BA4A-A1793F6A77E8}" presName="hierRoot2" presStyleCnt="0">
        <dgm:presLayoutVars>
          <dgm:hierBranch val="init"/>
        </dgm:presLayoutVars>
      </dgm:prSet>
      <dgm:spPr/>
    </dgm:pt>
    <dgm:pt modelId="{1EA47A2A-7388-4541-9F7A-8266327EF528}" type="pres">
      <dgm:prSet presAssocID="{FA6C278B-A55C-4D76-BA4A-A1793F6A77E8}" presName="rootComposite" presStyleCnt="0"/>
      <dgm:spPr/>
    </dgm:pt>
    <dgm:pt modelId="{ADC1B162-E63C-4C21-AB39-F750A9B1B34C}" type="pres">
      <dgm:prSet presAssocID="{FA6C278B-A55C-4D76-BA4A-A1793F6A77E8}" presName="rootText" presStyleLbl="node3" presStyleIdx="2" presStyleCnt="7">
        <dgm:presLayoutVars>
          <dgm:chPref val="3"/>
        </dgm:presLayoutVars>
      </dgm:prSet>
      <dgm:spPr/>
    </dgm:pt>
    <dgm:pt modelId="{780811EC-9E7B-4D09-85AA-1B132BA6AE73}" type="pres">
      <dgm:prSet presAssocID="{FA6C278B-A55C-4D76-BA4A-A1793F6A77E8}" presName="rootConnector" presStyleLbl="node3" presStyleIdx="2" presStyleCnt="7"/>
      <dgm:spPr/>
    </dgm:pt>
    <dgm:pt modelId="{FE4462B9-2B12-4873-95DD-7C1B721E3384}" type="pres">
      <dgm:prSet presAssocID="{FA6C278B-A55C-4D76-BA4A-A1793F6A77E8}" presName="hierChild4" presStyleCnt="0"/>
      <dgm:spPr/>
    </dgm:pt>
    <dgm:pt modelId="{F5438433-6A88-4A01-B84E-0D5FF7180667}" type="pres">
      <dgm:prSet presAssocID="{4FECD235-11C1-4BD3-92CA-1EB8D89AF1ED}" presName="Name37" presStyleLbl="parChTrans1D4" presStyleIdx="4" presStyleCnt="15"/>
      <dgm:spPr/>
    </dgm:pt>
    <dgm:pt modelId="{150FF597-EA2A-4B68-BDCE-CF4A735ED31B}" type="pres">
      <dgm:prSet presAssocID="{A02D3E94-D8FF-4757-93AA-59343FB73EE3}" presName="hierRoot2" presStyleCnt="0">
        <dgm:presLayoutVars>
          <dgm:hierBranch val="init"/>
        </dgm:presLayoutVars>
      </dgm:prSet>
      <dgm:spPr/>
    </dgm:pt>
    <dgm:pt modelId="{2D7F557E-6B6F-4315-89BB-A179766C3B70}" type="pres">
      <dgm:prSet presAssocID="{A02D3E94-D8FF-4757-93AA-59343FB73EE3}" presName="rootComposite" presStyleCnt="0"/>
      <dgm:spPr/>
    </dgm:pt>
    <dgm:pt modelId="{FFC6026B-E411-408F-B312-2BDDD9AA5568}" type="pres">
      <dgm:prSet presAssocID="{A02D3E94-D8FF-4757-93AA-59343FB73EE3}" presName="rootText" presStyleLbl="node4" presStyleIdx="4" presStyleCnt="15">
        <dgm:presLayoutVars>
          <dgm:chPref val="3"/>
        </dgm:presLayoutVars>
      </dgm:prSet>
      <dgm:spPr/>
    </dgm:pt>
    <dgm:pt modelId="{8AFA11B0-1338-449D-A87D-319C9DFDB00E}" type="pres">
      <dgm:prSet presAssocID="{A02D3E94-D8FF-4757-93AA-59343FB73EE3}" presName="rootConnector" presStyleLbl="node4" presStyleIdx="4" presStyleCnt="15"/>
      <dgm:spPr/>
    </dgm:pt>
    <dgm:pt modelId="{F8C4FAB2-ADB6-4B73-B6C4-9D4ADB04B577}" type="pres">
      <dgm:prSet presAssocID="{A02D3E94-D8FF-4757-93AA-59343FB73EE3}" presName="hierChild4" presStyleCnt="0"/>
      <dgm:spPr/>
    </dgm:pt>
    <dgm:pt modelId="{811F561C-CD28-46A8-9953-AB445B08464B}" type="pres">
      <dgm:prSet presAssocID="{A02D3E94-D8FF-4757-93AA-59343FB73EE3}" presName="hierChild5" presStyleCnt="0"/>
      <dgm:spPr/>
    </dgm:pt>
    <dgm:pt modelId="{1741185B-8CAE-4D6B-8822-E1C137F50C7B}" type="pres">
      <dgm:prSet presAssocID="{9B6512AA-D527-49DB-8124-A1C1A8272B59}" presName="Name37" presStyleLbl="parChTrans1D4" presStyleIdx="5" presStyleCnt="15"/>
      <dgm:spPr/>
    </dgm:pt>
    <dgm:pt modelId="{7BB613AA-FA3C-43B9-B668-5B64594787DB}" type="pres">
      <dgm:prSet presAssocID="{66CEFDEB-A272-49D2-B652-22D6FE4609AB}" presName="hierRoot2" presStyleCnt="0">
        <dgm:presLayoutVars>
          <dgm:hierBranch val="init"/>
        </dgm:presLayoutVars>
      </dgm:prSet>
      <dgm:spPr/>
    </dgm:pt>
    <dgm:pt modelId="{A15A6210-EAA9-4D29-A94C-F55F54717257}" type="pres">
      <dgm:prSet presAssocID="{66CEFDEB-A272-49D2-B652-22D6FE4609AB}" presName="rootComposite" presStyleCnt="0"/>
      <dgm:spPr/>
    </dgm:pt>
    <dgm:pt modelId="{080B39F5-F56A-46A4-A999-8BBDA84CDBC2}" type="pres">
      <dgm:prSet presAssocID="{66CEFDEB-A272-49D2-B652-22D6FE4609AB}" presName="rootText" presStyleLbl="node4" presStyleIdx="5" presStyleCnt="15">
        <dgm:presLayoutVars>
          <dgm:chPref val="3"/>
        </dgm:presLayoutVars>
      </dgm:prSet>
      <dgm:spPr/>
    </dgm:pt>
    <dgm:pt modelId="{E6B90D31-77A8-469F-8570-2D4E2E3EA556}" type="pres">
      <dgm:prSet presAssocID="{66CEFDEB-A272-49D2-B652-22D6FE4609AB}" presName="rootConnector" presStyleLbl="node4" presStyleIdx="5" presStyleCnt="15"/>
      <dgm:spPr/>
    </dgm:pt>
    <dgm:pt modelId="{9047EAC1-178D-42D2-894B-571BE06E38D6}" type="pres">
      <dgm:prSet presAssocID="{66CEFDEB-A272-49D2-B652-22D6FE4609AB}" presName="hierChild4" presStyleCnt="0"/>
      <dgm:spPr/>
    </dgm:pt>
    <dgm:pt modelId="{7B58D921-B6F0-402D-A666-A04263EEDAFD}" type="pres">
      <dgm:prSet presAssocID="{66CEFDEB-A272-49D2-B652-22D6FE4609AB}" presName="hierChild5" presStyleCnt="0"/>
      <dgm:spPr/>
    </dgm:pt>
    <dgm:pt modelId="{438647D5-DB42-413B-91A0-0C85BFB2FFBD}" type="pres">
      <dgm:prSet presAssocID="{FA6C278B-A55C-4D76-BA4A-A1793F6A77E8}" presName="hierChild5" presStyleCnt="0"/>
      <dgm:spPr/>
    </dgm:pt>
    <dgm:pt modelId="{D7E9DD7A-9890-4CA8-B122-50613E9A4CBB}" type="pres">
      <dgm:prSet presAssocID="{7100F913-B1C1-49DB-8D77-AD5CFC143D0E}" presName="Name37" presStyleLbl="parChTrans1D3" presStyleIdx="3" presStyleCnt="7"/>
      <dgm:spPr/>
    </dgm:pt>
    <dgm:pt modelId="{B734E81B-C050-4BAB-A6D9-D68A311607F6}" type="pres">
      <dgm:prSet presAssocID="{C045F1E6-E200-4F55-86E1-D1AC5C98BEC6}" presName="hierRoot2" presStyleCnt="0">
        <dgm:presLayoutVars>
          <dgm:hierBranch val="init"/>
        </dgm:presLayoutVars>
      </dgm:prSet>
      <dgm:spPr/>
    </dgm:pt>
    <dgm:pt modelId="{A7728C7C-4068-464D-A61B-4B7F67C009C9}" type="pres">
      <dgm:prSet presAssocID="{C045F1E6-E200-4F55-86E1-D1AC5C98BEC6}" presName="rootComposite" presStyleCnt="0"/>
      <dgm:spPr/>
    </dgm:pt>
    <dgm:pt modelId="{D1C77406-772B-4B47-8495-BC2A8A3601B4}" type="pres">
      <dgm:prSet presAssocID="{C045F1E6-E200-4F55-86E1-D1AC5C98BEC6}" presName="rootText" presStyleLbl="node3" presStyleIdx="3" presStyleCnt="7">
        <dgm:presLayoutVars>
          <dgm:chPref val="3"/>
        </dgm:presLayoutVars>
      </dgm:prSet>
      <dgm:spPr/>
    </dgm:pt>
    <dgm:pt modelId="{8A81D9CD-FE00-47E2-916F-9C3BB18CB556}" type="pres">
      <dgm:prSet presAssocID="{C045F1E6-E200-4F55-86E1-D1AC5C98BEC6}" presName="rootConnector" presStyleLbl="node3" presStyleIdx="3" presStyleCnt="7"/>
      <dgm:spPr/>
    </dgm:pt>
    <dgm:pt modelId="{FFF6536E-8740-48BF-87BE-637DD34B1D8A}" type="pres">
      <dgm:prSet presAssocID="{C045F1E6-E200-4F55-86E1-D1AC5C98BEC6}" presName="hierChild4" presStyleCnt="0"/>
      <dgm:spPr/>
    </dgm:pt>
    <dgm:pt modelId="{0F88908D-A4CC-43D0-8170-62703CB723CE}" type="pres">
      <dgm:prSet presAssocID="{854D4F29-8A2A-4ABA-A1A5-6A8278B64613}" presName="Name37" presStyleLbl="parChTrans1D4" presStyleIdx="6" presStyleCnt="15"/>
      <dgm:spPr/>
    </dgm:pt>
    <dgm:pt modelId="{1BBDC471-5BCF-4B4A-A9F6-3D5A3B0F73AA}" type="pres">
      <dgm:prSet presAssocID="{459F4BB2-DF91-42A9-B37D-3E67A2D197A0}" presName="hierRoot2" presStyleCnt="0">
        <dgm:presLayoutVars>
          <dgm:hierBranch val="init"/>
        </dgm:presLayoutVars>
      </dgm:prSet>
      <dgm:spPr/>
    </dgm:pt>
    <dgm:pt modelId="{E1EAF5DC-3509-428F-8423-60A451527072}" type="pres">
      <dgm:prSet presAssocID="{459F4BB2-DF91-42A9-B37D-3E67A2D197A0}" presName="rootComposite" presStyleCnt="0"/>
      <dgm:spPr/>
    </dgm:pt>
    <dgm:pt modelId="{E8FB13D6-B052-40B7-B143-DD174DE4FC43}" type="pres">
      <dgm:prSet presAssocID="{459F4BB2-DF91-42A9-B37D-3E67A2D197A0}" presName="rootText" presStyleLbl="node4" presStyleIdx="6" presStyleCnt="15">
        <dgm:presLayoutVars>
          <dgm:chPref val="3"/>
        </dgm:presLayoutVars>
      </dgm:prSet>
      <dgm:spPr/>
    </dgm:pt>
    <dgm:pt modelId="{5D3AD058-D8E8-4B8C-85B0-64D2B0248EAA}" type="pres">
      <dgm:prSet presAssocID="{459F4BB2-DF91-42A9-B37D-3E67A2D197A0}" presName="rootConnector" presStyleLbl="node4" presStyleIdx="6" presStyleCnt="15"/>
      <dgm:spPr/>
    </dgm:pt>
    <dgm:pt modelId="{2F8F359A-1F1E-4F5A-A8DA-D2EC0976E3D6}" type="pres">
      <dgm:prSet presAssocID="{459F4BB2-DF91-42A9-B37D-3E67A2D197A0}" presName="hierChild4" presStyleCnt="0"/>
      <dgm:spPr/>
    </dgm:pt>
    <dgm:pt modelId="{D5E0723D-5548-48E9-9444-A98912A133B9}" type="pres">
      <dgm:prSet presAssocID="{459F4BB2-DF91-42A9-B37D-3E67A2D197A0}" presName="hierChild5" presStyleCnt="0"/>
      <dgm:spPr/>
    </dgm:pt>
    <dgm:pt modelId="{A9DC1628-0DF5-45FE-9507-424E2C37B328}" type="pres">
      <dgm:prSet presAssocID="{50D9EAD1-5D64-4EDA-A027-6D32F8FC044C}" presName="Name37" presStyleLbl="parChTrans1D4" presStyleIdx="7" presStyleCnt="15"/>
      <dgm:spPr/>
    </dgm:pt>
    <dgm:pt modelId="{CA88A92C-BFFB-4F7F-AAC1-7128649EAEAE}" type="pres">
      <dgm:prSet presAssocID="{0BED2425-4A5A-4CB9-8307-C0C1F206B16A}" presName="hierRoot2" presStyleCnt="0">
        <dgm:presLayoutVars>
          <dgm:hierBranch val="init"/>
        </dgm:presLayoutVars>
      </dgm:prSet>
      <dgm:spPr/>
    </dgm:pt>
    <dgm:pt modelId="{79EE738E-3058-4BB6-A7DB-F655795A6103}" type="pres">
      <dgm:prSet presAssocID="{0BED2425-4A5A-4CB9-8307-C0C1F206B16A}" presName="rootComposite" presStyleCnt="0"/>
      <dgm:spPr/>
    </dgm:pt>
    <dgm:pt modelId="{8FC31020-8CD6-4312-8ACC-72A9EBD614D7}" type="pres">
      <dgm:prSet presAssocID="{0BED2425-4A5A-4CB9-8307-C0C1F206B16A}" presName="rootText" presStyleLbl="node4" presStyleIdx="7" presStyleCnt="15">
        <dgm:presLayoutVars>
          <dgm:chPref val="3"/>
        </dgm:presLayoutVars>
      </dgm:prSet>
      <dgm:spPr/>
    </dgm:pt>
    <dgm:pt modelId="{A344CCA0-62E7-4806-8D80-B659E90F556D}" type="pres">
      <dgm:prSet presAssocID="{0BED2425-4A5A-4CB9-8307-C0C1F206B16A}" presName="rootConnector" presStyleLbl="node4" presStyleIdx="7" presStyleCnt="15"/>
      <dgm:spPr/>
    </dgm:pt>
    <dgm:pt modelId="{A3F33035-3577-47C6-BD4C-448DE99D9F3D}" type="pres">
      <dgm:prSet presAssocID="{0BED2425-4A5A-4CB9-8307-C0C1F206B16A}" presName="hierChild4" presStyleCnt="0"/>
      <dgm:spPr/>
    </dgm:pt>
    <dgm:pt modelId="{4445B531-39C2-4386-973D-925867B435D6}" type="pres">
      <dgm:prSet presAssocID="{0BED2425-4A5A-4CB9-8307-C0C1F206B16A}" presName="hierChild5" presStyleCnt="0"/>
      <dgm:spPr/>
    </dgm:pt>
    <dgm:pt modelId="{51A3E4F9-7AD1-452A-AE05-C91E647D75A6}" type="pres">
      <dgm:prSet presAssocID="{C045F1E6-E200-4F55-86E1-D1AC5C98BEC6}" presName="hierChild5" presStyleCnt="0"/>
      <dgm:spPr/>
    </dgm:pt>
    <dgm:pt modelId="{1E9B4A59-6D31-41A0-9C15-413C72AA8F0B}" type="pres">
      <dgm:prSet presAssocID="{75772DB1-233A-4B9B-B0D1-6DE2A9E942AE}" presName="hierChild5" presStyleCnt="0"/>
      <dgm:spPr/>
    </dgm:pt>
    <dgm:pt modelId="{F52ACE04-5CBA-4B88-A14A-2854C74CBCAD}" type="pres">
      <dgm:prSet presAssocID="{3F1FE145-BDB2-4B58-ABC4-29A281DC1236}" presName="Name37" presStyleLbl="parChTrans1D2" presStyleIdx="2" presStyleCnt="3"/>
      <dgm:spPr/>
    </dgm:pt>
    <dgm:pt modelId="{8B47D6BB-D369-4ECA-9AE0-45B4B62D9906}" type="pres">
      <dgm:prSet presAssocID="{9F47494F-7CB0-418F-B4AA-5E113CA772E6}" presName="hierRoot2" presStyleCnt="0">
        <dgm:presLayoutVars>
          <dgm:hierBranch val="init"/>
        </dgm:presLayoutVars>
      </dgm:prSet>
      <dgm:spPr/>
    </dgm:pt>
    <dgm:pt modelId="{09D85816-EFD1-4D00-9E18-B373D5A6908F}" type="pres">
      <dgm:prSet presAssocID="{9F47494F-7CB0-418F-B4AA-5E113CA772E6}" presName="rootComposite" presStyleCnt="0"/>
      <dgm:spPr/>
    </dgm:pt>
    <dgm:pt modelId="{12C84AB3-464D-4AD2-A5DF-F41F0C19065E}" type="pres">
      <dgm:prSet presAssocID="{9F47494F-7CB0-418F-B4AA-5E113CA772E6}" presName="rootText" presStyleLbl="node2" presStyleIdx="2" presStyleCnt="3">
        <dgm:presLayoutVars>
          <dgm:chPref val="3"/>
        </dgm:presLayoutVars>
      </dgm:prSet>
      <dgm:spPr/>
    </dgm:pt>
    <dgm:pt modelId="{86B477F7-6774-48DE-8030-DE480F2B0012}" type="pres">
      <dgm:prSet presAssocID="{9F47494F-7CB0-418F-B4AA-5E113CA772E6}" presName="rootConnector" presStyleLbl="node2" presStyleIdx="2" presStyleCnt="3"/>
      <dgm:spPr/>
    </dgm:pt>
    <dgm:pt modelId="{3FE37EE5-7982-4539-8A5C-CC7D69558676}" type="pres">
      <dgm:prSet presAssocID="{9F47494F-7CB0-418F-B4AA-5E113CA772E6}" presName="hierChild4" presStyleCnt="0"/>
      <dgm:spPr/>
    </dgm:pt>
    <dgm:pt modelId="{2EE30E38-2087-4193-B385-F0815A904088}" type="pres">
      <dgm:prSet presAssocID="{1079FA0F-DEE6-4548-A1B3-8C922B73DFD2}" presName="Name37" presStyleLbl="parChTrans1D3" presStyleIdx="4" presStyleCnt="7"/>
      <dgm:spPr/>
    </dgm:pt>
    <dgm:pt modelId="{ED10367B-B004-4DBE-854C-0CA60147E711}" type="pres">
      <dgm:prSet presAssocID="{92DEDFC4-6315-461B-A8A1-3C7BEA6D9430}" presName="hierRoot2" presStyleCnt="0">
        <dgm:presLayoutVars>
          <dgm:hierBranch val="init"/>
        </dgm:presLayoutVars>
      </dgm:prSet>
      <dgm:spPr/>
    </dgm:pt>
    <dgm:pt modelId="{4CAD60D5-2794-415E-839D-964BBB8FAD8B}" type="pres">
      <dgm:prSet presAssocID="{92DEDFC4-6315-461B-A8A1-3C7BEA6D9430}" presName="rootComposite" presStyleCnt="0"/>
      <dgm:spPr/>
    </dgm:pt>
    <dgm:pt modelId="{6854BEC4-9F54-478C-84A4-1D5AF1A0678F}" type="pres">
      <dgm:prSet presAssocID="{92DEDFC4-6315-461B-A8A1-3C7BEA6D9430}" presName="rootText" presStyleLbl="node3" presStyleIdx="4" presStyleCnt="7">
        <dgm:presLayoutVars>
          <dgm:chPref val="3"/>
        </dgm:presLayoutVars>
      </dgm:prSet>
      <dgm:spPr/>
    </dgm:pt>
    <dgm:pt modelId="{1AA1DDDE-7F14-4600-8BDC-466D8C644B9A}" type="pres">
      <dgm:prSet presAssocID="{92DEDFC4-6315-461B-A8A1-3C7BEA6D9430}" presName="rootConnector" presStyleLbl="node3" presStyleIdx="4" presStyleCnt="7"/>
      <dgm:spPr/>
    </dgm:pt>
    <dgm:pt modelId="{5FF41213-AAE1-40B3-968E-F4981F229AB8}" type="pres">
      <dgm:prSet presAssocID="{92DEDFC4-6315-461B-A8A1-3C7BEA6D9430}" presName="hierChild4" presStyleCnt="0"/>
      <dgm:spPr/>
    </dgm:pt>
    <dgm:pt modelId="{4E59A5F7-4B91-4246-A864-993F32422319}" type="pres">
      <dgm:prSet presAssocID="{E4155A28-7AE1-4247-B212-BE2EE2EA64A5}" presName="Name37" presStyleLbl="parChTrans1D4" presStyleIdx="8" presStyleCnt="15"/>
      <dgm:spPr/>
    </dgm:pt>
    <dgm:pt modelId="{6A77BD37-0675-4990-B4E3-16D456B23820}" type="pres">
      <dgm:prSet presAssocID="{7D06D062-27CB-430C-BC44-BBBC210E7400}" presName="hierRoot2" presStyleCnt="0">
        <dgm:presLayoutVars>
          <dgm:hierBranch val="init"/>
        </dgm:presLayoutVars>
      </dgm:prSet>
      <dgm:spPr/>
    </dgm:pt>
    <dgm:pt modelId="{4610E8B8-0875-4E82-A433-FF030E9B8FBD}" type="pres">
      <dgm:prSet presAssocID="{7D06D062-27CB-430C-BC44-BBBC210E7400}" presName="rootComposite" presStyleCnt="0"/>
      <dgm:spPr/>
    </dgm:pt>
    <dgm:pt modelId="{C76FFDA6-00E4-4F56-B694-64BC059ADFBC}" type="pres">
      <dgm:prSet presAssocID="{7D06D062-27CB-430C-BC44-BBBC210E7400}" presName="rootText" presStyleLbl="node4" presStyleIdx="8" presStyleCnt="15">
        <dgm:presLayoutVars>
          <dgm:chPref val="3"/>
        </dgm:presLayoutVars>
      </dgm:prSet>
      <dgm:spPr/>
    </dgm:pt>
    <dgm:pt modelId="{42B22863-29F0-42EF-8D02-B91CA8897723}" type="pres">
      <dgm:prSet presAssocID="{7D06D062-27CB-430C-BC44-BBBC210E7400}" presName="rootConnector" presStyleLbl="node4" presStyleIdx="8" presStyleCnt="15"/>
      <dgm:spPr/>
    </dgm:pt>
    <dgm:pt modelId="{3AFD1A77-86B3-44CB-B5F4-31A339465918}" type="pres">
      <dgm:prSet presAssocID="{7D06D062-27CB-430C-BC44-BBBC210E7400}" presName="hierChild4" presStyleCnt="0"/>
      <dgm:spPr/>
    </dgm:pt>
    <dgm:pt modelId="{7C4D436A-1B61-4D4E-AF75-0947F5FD0207}" type="pres">
      <dgm:prSet presAssocID="{7D06D062-27CB-430C-BC44-BBBC210E7400}" presName="hierChild5" presStyleCnt="0"/>
      <dgm:spPr/>
    </dgm:pt>
    <dgm:pt modelId="{D4036FFF-B95D-4872-891B-9C9B73250BB0}" type="pres">
      <dgm:prSet presAssocID="{2BE9BDB9-F4DA-4AD0-A5C9-206DDB15C68A}" presName="Name37" presStyleLbl="parChTrans1D4" presStyleIdx="9" presStyleCnt="15"/>
      <dgm:spPr/>
    </dgm:pt>
    <dgm:pt modelId="{B72F472A-23CD-48D4-AEBF-441A3215777A}" type="pres">
      <dgm:prSet presAssocID="{324BB940-9D79-44C3-96AD-E38A2E25BDB1}" presName="hierRoot2" presStyleCnt="0">
        <dgm:presLayoutVars>
          <dgm:hierBranch val="init"/>
        </dgm:presLayoutVars>
      </dgm:prSet>
      <dgm:spPr/>
    </dgm:pt>
    <dgm:pt modelId="{262E36D4-3B34-419D-85A1-D6978BF779F8}" type="pres">
      <dgm:prSet presAssocID="{324BB940-9D79-44C3-96AD-E38A2E25BDB1}" presName="rootComposite" presStyleCnt="0"/>
      <dgm:spPr/>
    </dgm:pt>
    <dgm:pt modelId="{AD783C83-1A10-4277-9EFE-4BC5E78719B5}" type="pres">
      <dgm:prSet presAssocID="{324BB940-9D79-44C3-96AD-E38A2E25BDB1}" presName="rootText" presStyleLbl="node4" presStyleIdx="9" presStyleCnt="15">
        <dgm:presLayoutVars>
          <dgm:chPref val="3"/>
        </dgm:presLayoutVars>
      </dgm:prSet>
      <dgm:spPr/>
    </dgm:pt>
    <dgm:pt modelId="{5AFC01F3-DC78-4199-A93B-D2FB6FCD2FC4}" type="pres">
      <dgm:prSet presAssocID="{324BB940-9D79-44C3-96AD-E38A2E25BDB1}" presName="rootConnector" presStyleLbl="node4" presStyleIdx="9" presStyleCnt="15"/>
      <dgm:spPr/>
    </dgm:pt>
    <dgm:pt modelId="{B2C5E5B1-0B18-418E-B0DA-F0E963BAD362}" type="pres">
      <dgm:prSet presAssocID="{324BB940-9D79-44C3-96AD-E38A2E25BDB1}" presName="hierChild4" presStyleCnt="0"/>
      <dgm:spPr/>
    </dgm:pt>
    <dgm:pt modelId="{347947AD-A149-4448-B66E-0CAD36A706F7}" type="pres">
      <dgm:prSet presAssocID="{324BB940-9D79-44C3-96AD-E38A2E25BDB1}" presName="hierChild5" presStyleCnt="0"/>
      <dgm:spPr/>
    </dgm:pt>
    <dgm:pt modelId="{15975C4E-00F4-4391-BEAA-B72D93747EE1}" type="pres">
      <dgm:prSet presAssocID="{43351C46-0AE6-48AC-BA1F-CEB21440287D}" presName="Name37" presStyleLbl="parChTrans1D4" presStyleIdx="10" presStyleCnt="15"/>
      <dgm:spPr/>
    </dgm:pt>
    <dgm:pt modelId="{006849BF-CEA2-47A9-B42D-28CD641EC6A8}" type="pres">
      <dgm:prSet presAssocID="{940FEF9C-0CA1-4318-B56B-694D1D2DD998}" presName="hierRoot2" presStyleCnt="0">
        <dgm:presLayoutVars>
          <dgm:hierBranch val="init"/>
        </dgm:presLayoutVars>
      </dgm:prSet>
      <dgm:spPr/>
    </dgm:pt>
    <dgm:pt modelId="{C9F9E541-60C4-418E-AF6A-3D6BEBC482EB}" type="pres">
      <dgm:prSet presAssocID="{940FEF9C-0CA1-4318-B56B-694D1D2DD998}" presName="rootComposite" presStyleCnt="0"/>
      <dgm:spPr/>
    </dgm:pt>
    <dgm:pt modelId="{BCEC548B-B7AE-4BD0-A675-2EF7110CB483}" type="pres">
      <dgm:prSet presAssocID="{940FEF9C-0CA1-4318-B56B-694D1D2DD998}" presName="rootText" presStyleLbl="node4" presStyleIdx="10" presStyleCnt="15">
        <dgm:presLayoutVars>
          <dgm:chPref val="3"/>
        </dgm:presLayoutVars>
      </dgm:prSet>
      <dgm:spPr/>
    </dgm:pt>
    <dgm:pt modelId="{61905926-F73D-4FA3-B9CA-C12926455389}" type="pres">
      <dgm:prSet presAssocID="{940FEF9C-0CA1-4318-B56B-694D1D2DD998}" presName="rootConnector" presStyleLbl="node4" presStyleIdx="10" presStyleCnt="15"/>
      <dgm:spPr/>
    </dgm:pt>
    <dgm:pt modelId="{20064358-9B92-4EC4-8223-E5623620197D}" type="pres">
      <dgm:prSet presAssocID="{940FEF9C-0CA1-4318-B56B-694D1D2DD998}" presName="hierChild4" presStyleCnt="0"/>
      <dgm:spPr/>
    </dgm:pt>
    <dgm:pt modelId="{C8FC0306-5ADD-4277-BD91-4DCC92EBB279}" type="pres">
      <dgm:prSet presAssocID="{940FEF9C-0CA1-4318-B56B-694D1D2DD998}" presName="hierChild5" presStyleCnt="0"/>
      <dgm:spPr/>
    </dgm:pt>
    <dgm:pt modelId="{2CF6D6C7-9F88-460C-970F-FD18549ACE1E}" type="pres">
      <dgm:prSet presAssocID="{92DEDFC4-6315-461B-A8A1-3C7BEA6D9430}" presName="hierChild5" presStyleCnt="0"/>
      <dgm:spPr/>
    </dgm:pt>
    <dgm:pt modelId="{04499AD3-7D04-41D5-88A5-4B14B5F91DDE}" type="pres">
      <dgm:prSet presAssocID="{8F7F43BC-D5FB-4DA8-8FC9-F85EA8BD4FDC}" presName="Name37" presStyleLbl="parChTrans1D3" presStyleIdx="5" presStyleCnt="7"/>
      <dgm:spPr/>
    </dgm:pt>
    <dgm:pt modelId="{6B6B5F15-0983-4344-8C5B-D5D42379BEC2}" type="pres">
      <dgm:prSet presAssocID="{4F567DEB-6E81-4523-BD38-82F09F6FC907}" presName="hierRoot2" presStyleCnt="0">
        <dgm:presLayoutVars>
          <dgm:hierBranch val="init"/>
        </dgm:presLayoutVars>
      </dgm:prSet>
      <dgm:spPr/>
    </dgm:pt>
    <dgm:pt modelId="{6D9DAB61-3488-45AB-8DFD-0E3E17586B6F}" type="pres">
      <dgm:prSet presAssocID="{4F567DEB-6E81-4523-BD38-82F09F6FC907}" presName="rootComposite" presStyleCnt="0"/>
      <dgm:spPr/>
    </dgm:pt>
    <dgm:pt modelId="{D98120FD-746B-4ACC-A9B4-995E62EA9AE4}" type="pres">
      <dgm:prSet presAssocID="{4F567DEB-6E81-4523-BD38-82F09F6FC907}" presName="rootText" presStyleLbl="node3" presStyleIdx="5" presStyleCnt="7">
        <dgm:presLayoutVars>
          <dgm:chPref val="3"/>
        </dgm:presLayoutVars>
      </dgm:prSet>
      <dgm:spPr/>
    </dgm:pt>
    <dgm:pt modelId="{95A2AACE-657E-493A-9210-46298506A8DB}" type="pres">
      <dgm:prSet presAssocID="{4F567DEB-6E81-4523-BD38-82F09F6FC907}" presName="rootConnector" presStyleLbl="node3" presStyleIdx="5" presStyleCnt="7"/>
      <dgm:spPr/>
    </dgm:pt>
    <dgm:pt modelId="{069F6A7E-19AF-4DA8-AEA2-70854C3D7D1D}" type="pres">
      <dgm:prSet presAssocID="{4F567DEB-6E81-4523-BD38-82F09F6FC907}" presName="hierChild4" presStyleCnt="0"/>
      <dgm:spPr/>
    </dgm:pt>
    <dgm:pt modelId="{3F27987A-B442-4D22-B7D6-370E15C03347}" type="pres">
      <dgm:prSet presAssocID="{0E0D158D-1213-4767-9279-9A0325BB6E99}" presName="Name37" presStyleLbl="parChTrans1D4" presStyleIdx="11" presStyleCnt="15"/>
      <dgm:spPr/>
    </dgm:pt>
    <dgm:pt modelId="{CB076F5D-6B66-4BA9-B8FB-305421344170}" type="pres">
      <dgm:prSet presAssocID="{06A82928-ECA0-4B0A-BA6D-EAE93FFD83A9}" presName="hierRoot2" presStyleCnt="0">
        <dgm:presLayoutVars>
          <dgm:hierBranch val="init"/>
        </dgm:presLayoutVars>
      </dgm:prSet>
      <dgm:spPr/>
    </dgm:pt>
    <dgm:pt modelId="{F02F0A0F-CA57-4BAA-914A-575B1EA8FC68}" type="pres">
      <dgm:prSet presAssocID="{06A82928-ECA0-4B0A-BA6D-EAE93FFD83A9}" presName="rootComposite" presStyleCnt="0"/>
      <dgm:spPr/>
    </dgm:pt>
    <dgm:pt modelId="{87CA5403-D592-4BFD-8F2D-3CA2EE65F70C}" type="pres">
      <dgm:prSet presAssocID="{06A82928-ECA0-4B0A-BA6D-EAE93FFD83A9}" presName="rootText" presStyleLbl="node4" presStyleIdx="11" presStyleCnt="15">
        <dgm:presLayoutVars>
          <dgm:chPref val="3"/>
        </dgm:presLayoutVars>
      </dgm:prSet>
      <dgm:spPr/>
    </dgm:pt>
    <dgm:pt modelId="{92AC7192-8BD9-4267-9C71-C3CECEEE0890}" type="pres">
      <dgm:prSet presAssocID="{06A82928-ECA0-4B0A-BA6D-EAE93FFD83A9}" presName="rootConnector" presStyleLbl="node4" presStyleIdx="11" presStyleCnt="15"/>
      <dgm:spPr/>
    </dgm:pt>
    <dgm:pt modelId="{C2FA97D3-C559-44BD-8D7E-563842757040}" type="pres">
      <dgm:prSet presAssocID="{06A82928-ECA0-4B0A-BA6D-EAE93FFD83A9}" presName="hierChild4" presStyleCnt="0"/>
      <dgm:spPr/>
    </dgm:pt>
    <dgm:pt modelId="{FD2467FB-6831-4A1C-AC3E-58CC5DC12FD6}" type="pres">
      <dgm:prSet presAssocID="{06A82928-ECA0-4B0A-BA6D-EAE93FFD83A9}" presName="hierChild5" presStyleCnt="0"/>
      <dgm:spPr/>
    </dgm:pt>
    <dgm:pt modelId="{3F39C5BA-EBD0-400B-9E83-8C00459C06ED}" type="pres">
      <dgm:prSet presAssocID="{C3EF92DB-53D0-4A98-9E8E-628D6F185F40}" presName="Name37" presStyleLbl="parChTrans1D4" presStyleIdx="12" presStyleCnt="15"/>
      <dgm:spPr/>
    </dgm:pt>
    <dgm:pt modelId="{854FD562-16AE-4FC9-9CB4-551D5A6887BC}" type="pres">
      <dgm:prSet presAssocID="{FA3B8459-FCC1-4C9A-9C17-6A3CC5E0F8D8}" presName="hierRoot2" presStyleCnt="0">
        <dgm:presLayoutVars>
          <dgm:hierBranch val="init"/>
        </dgm:presLayoutVars>
      </dgm:prSet>
      <dgm:spPr/>
    </dgm:pt>
    <dgm:pt modelId="{17ACA8FD-2B0A-43BF-9108-F9E4BB509040}" type="pres">
      <dgm:prSet presAssocID="{FA3B8459-FCC1-4C9A-9C17-6A3CC5E0F8D8}" presName="rootComposite" presStyleCnt="0"/>
      <dgm:spPr/>
    </dgm:pt>
    <dgm:pt modelId="{1AA3718B-FA10-4634-AC45-3380D4EBB09F}" type="pres">
      <dgm:prSet presAssocID="{FA3B8459-FCC1-4C9A-9C17-6A3CC5E0F8D8}" presName="rootText" presStyleLbl="node4" presStyleIdx="12" presStyleCnt="15">
        <dgm:presLayoutVars>
          <dgm:chPref val="3"/>
        </dgm:presLayoutVars>
      </dgm:prSet>
      <dgm:spPr/>
    </dgm:pt>
    <dgm:pt modelId="{6B8A592D-1A08-4B22-B991-8488A2B7D089}" type="pres">
      <dgm:prSet presAssocID="{FA3B8459-FCC1-4C9A-9C17-6A3CC5E0F8D8}" presName="rootConnector" presStyleLbl="node4" presStyleIdx="12" presStyleCnt="15"/>
      <dgm:spPr/>
    </dgm:pt>
    <dgm:pt modelId="{6ABAE739-FE46-453A-ABB9-91F0FB3826EA}" type="pres">
      <dgm:prSet presAssocID="{FA3B8459-FCC1-4C9A-9C17-6A3CC5E0F8D8}" presName="hierChild4" presStyleCnt="0"/>
      <dgm:spPr/>
    </dgm:pt>
    <dgm:pt modelId="{8842440D-63EF-481B-BC2B-AA71FCD19AFF}" type="pres">
      <dgm:prSet presAssocID="{FA3B8459-FCC1-4C9A-9C17-6A3CC5E0F8D8}" presName="hierChild5" presStyleCnt="0"/>
      <dgm:spPr/>
    </dgm:pt>
    <dgm:pt modelId="{37F35A46-457A-4798-8C76-403E99B06008}" type="pres">
      <dgm:prSet presAssocID="{4F567DEB-6E81-4523-BD38-82F09F6FC907}" presName="hierChild5" presStyleCnt="0"/>
      <dgm:spPr/>
    </dgm:pt>
    <dgm:pt modelId="{7F2BBA38-F095-4077-B6C1-F74C30F61EEF}" type="pres">
      <dgm:prSet presAssocID="{F9DC7D58-108B-4C0A-B210-64CCF7F9A0B3}" presName="Name37" presStyleLbl="parChTrans1D3" presStyleIdx="6" presStyleCnt="7"/>
      <dgm:spPr/>
    </dgm:pt>
    <dgm:pt modelId="{D62E8F10-E88C-4278-A7E1-00A0B2D0249C}" type="pres">
      <dgm:prSet presAssocID="{284723FD-D8FE-4E02-BEE3-F8E445511B01}" presName="hierRoot2" presStyleCnt="0">
        <dgm:presLayoutVars>
          <dgm:hierBranch val="init"/>
        </dgm:presLayoutVars>
      </dgm:prSet>
      <dgm:spPr/>
    </dgm:pt>
    <dgm:pt modelId="{1C74377B-1606-409F-8A20-177288DC14A5}" type="pres">
      <dgm:prSet presAssocID="{284723FD-D8FE-4E02-BEE3-F8E445511B01}" presName="rootComposite" presStyleCnt="0"/>
      <dgm:spPr/>
    </dgm:pt>
    <dgm:pt modelId="{AD5C1D7F-6917-45DF-A3A6-A9503FB1F03D}" type="pres">
      <dgm:prSet presAssocID="{284723FD-D8FE-4E02-BEE3-F8E445511B01}" presName="rootText" presStyleLbl="node3" presStyleIdx="6" presStyleCnt="7">
        <dgm:presLayoutVars>
          <dgm:chPref val="3"/>
        </dgm:presLayoutVars>
      </dgm:prSet>
      <dgm:spPr/>
    </dgm:pt>
    <dgm:pt modelId="{B9218C86-99D5-4242-8D1A-0F9611AD8BFE}" type="pres">
      <dgm:prSet presAssocID="{284723FD-D8FE-4E02-BEE3-F8E445511B01}" presName="rootConnector" presStyleLbl="node3" presStyleIdx="6" presStyleCnt="7"/>
      <dgm:spPr/>
    </dgm:pt>
    <dgm:pt modelId="{57601BF7-825E-4538-9C11-B80337A687A6}" type="pres">
      <dgm:prSet presAssocID="{284723FD-D8FE-4E02-BEE3-F8E445511B01}" presName="hierChild4" presStyleCnt="0"/>
      <dgm:spPr/>
    </dgm:pt>
    <dgm:pt modelId="{CC52F2F6-4DE0-4BB2-A924-C65C8FFB856C}" type="pres">
      <dgm:prSet presAssocID="{5CEC9DA9-A289-4725-9FC1-BF58A742A341}" presName="Name37" presStyleLbl="parChTrans1D4" presStyleIdx="13" presStyleCnt="15"/>
      <dgm:spPr/>
    </dgm:pt>
    <dgm:pt modelId="{8C0BB72A-66BA-40CB-8F33-ED44885EC92C}" type="pres">
      <dgm:prSet presAssocID="{C7FA125F-E112-401D-AA74-989ECBC9B748}" presName="hierRoot2" presStyleCnt="0">
        <dgm:presLayoutVars>
          <dgm:hierBranch val="init"/>
        </dgm:presLayoutVars>
      </dgm:prSet>
      <dgm:spPr/>
    </dgm:pt>
    <dgm:pt modelId="{48609C1A-0B2B-4418-BC5C-5FF54E6A7536}" type="pres">
      <dgm:prSet presAssocID="{C7FA125F-E112-401D-AA74-989ECBC9B748}" presName="rootComposite" presStyleCnt="0"/>
      <dgm:spPr/>
    </dgm:pt>
    <dgm:pt modelId="{0EB6CA15-772A-474F-818E-4AF287203882}" type="pres">
      <dgm:prSet presAssocID="{C7FA125F-E112-401D-AA74-989ECBC9B748}" presName="rootText" presStyleLbl="node4" presStyleIdx="13" presStyleCnt="15">
        <dgm:presLayoutVars>
          <dgm:chPref val="3"/>
        </dgm:presLayoutVars>
      </dgm:prSet>
      <dgm:spPr/>
    </dgm:pt>
    <dgm:pt modelId="{7E512C45-2400-452E-A799-C9C96130971D}" type="pres">
      <dgm:prSet presAssocID="{C7FA125F-E112-401D-AA74-989ECBC9B748}" presName="rootConnector" presStyleLbl="node4" presStyleIdx="13" presStyleCnt="15"/>
      <dgm:spPr/>
    </dgm:pt>
    <dgm:pt modelId="{26047EA8-1617-4FD4-BC30-08F00F37EAD8}" type="pres">
      <dgm:prSet presAssocID="{C7FA125F-E112-401D-AA74-989ECBC9B748}" presName="hierChild4" presStyleCnt="0"/>
      <dgm:spPr/>
    </dgm:pt>
    <dgm:pt modelId="{DAC60024-57A8-4EDC-BF78-8A0E43EBD006}" type="pres">
      <dgm:prSet presAssocID="{C7FA125F-E112-401D-AA74-989ECBC9B748}" presName="hierChild5" presStyleCnt="0"/>
      <dgm:spPr/>
    </dgm:pt>
    <dgm:pt modelId="{098ED63B-CF48-431C-8C26-43B16094BEAA}" type="pres">
      <dgm:prSet presAssocID="{7860D4AB-CD77-4090-8AF6-F06296AEC2E4}" presName="Name37" presStyleLbl="parChTrans1D4" presStyleIdx="14" presStyleCnt="15"/>
      <dgm:spPr/>
    </dgm:pt>
    <dgm:pt modelId="{94B0ED25-39C9-4D9C-B832-A391C5B2B958}" type="pres">
      <dgm:prSet presAssocID="{8072C264-4708-4FA5-B728-3942656B3D64}" presName="hierRoot2" presStyleCnt="0">
        <dgm:presLayoutVars>
          <dgm:hierBranch val="init"/>
        </dgm:presLayoutVars>
      </dgm:prSet>
      <dgm:spPr/>
    </dgm:pt>
    <dgm:pt modelId="{35F8DF57-6CD5-4B93-86C2-C66615F72F26}" type="pres">
      <dgm:prSet presAssocID="{8072C264-4708-4FA5-B728-3942656B3D64}" presName="rootComposite" presStyleCnt="0"/>
      <dgm:spPr/>
    </dgm:pt>
    <dgm:pt modelId="{88DE9AB3-26CD-4FC8-92F1-654F23E32F70}" type="pres">
      <dgm:prSet presAssocID="{8072C264-4708-4FA5-B728-3942656B3D64}" presName="rootText" presStyleLbl="node4" presStyleIdx="14" presStyleCnt="15">
        <dgm:presLayoutVars>
          <dgm:chPref val="3"/>
        </dgm:presLayoutVars>
      </dgm:prSet>
      <dgm:spPr/>
    </dgm:pt>
    <dgm:pt modelId="{07ACDFA0-70A2-40BC-926E-80C6DFB5D20E}" type="pres">
      <dgm:prSet presAssocID="{8072C264-4708-4FA5-B728-3942656B3D64}" presName="rootConnector" presStyleLbl="node4" presStyleIdx="14" presStyleCnt="15"/>
      <dgm:spPr/>
    </dgm:pt>
    <dgm:pt modelId="{58801762-9A89-4B76-9BA9-1C593BAED24F}" type="pres">
      <dgm:prSet presAssocID="{8072C264-4708-4FA5-B728-3942656B3D64}" presName="hierChild4" presStyleCnt="0"/>
      <dgm:spPr/>
    </dgm:pt>
    <dgm:pt modelId="{79F25814-C417-4329-B54F-28BE45E6E24A}" type="pres">
      <dgm:prSet presAssocID="{8072C264-4708-4FA5-B728-3942656B3D64}" presName="hierChild5" presStyleCnt="0"/>
      <dgm:spPr/>
    </dgm:pt>
    <dgm:pt modelId="{84D9F7D7-B845-4105-81A4-64B6D3A5249E}" type="pres">
      <dgm:prSet presAssocID="{284723FD-D8FE-4E02-BEE3-F8E445511B01}" presName="hierChild5" presStyleCnt="0"/>
      <dgm:spPr/>
    </dgm:pt>
    <dgm:pt modelId="{69727395-EB00-4179-BB27-E5905BB26195}" type="pres">
      <dgm:prSet presAssocID="{9F47494F-7CB0-418F-B4AA-5E113CA772E6}" presName="hierChild5" presStyleCnt="0"/>
      <dgm:spPr/>
    </dgm:pt>
    <dgm:pt modelId="{195603E3-DE37-4E2D-B264-06191F5D0C52}" type="pres">
      <dgm:prSet presAssocID="{97787EB6-65B9-461C-A1A6-80CBAC7A96E2}" presName="hierChild3" presStyleCnt="0"/>
      <dgm:spPr/>
    </dgm:pt>
  </dgm:ptLst>
  <dgm:cxnLst>
    <dgm:cxn modelId="{9E481901-7492-40BB-AC09-FDB93B60C2CA}" srcId="{BA619A3B-0080-42C0-90D6-5E375FC41DCB}" destId="{C6A32900-0A04-4346-BCBA-1A854EB9AF95}" srcOrd="1" destOrd="0" parTransId="{4A1B0BBD-0A70-4FC3-8B94-31E68592AF51}" sibTransId="{BD998E7C-0B74-46B9-91E1-28151CFD295E}"/>
    <dgm:cxn modelId="{F6382101-4986-4650-A363-081C08826748}" type="presOf" srcId="{459F4BB2-DF91-42A9-B37D-3E67A2D197A0}" destId="{5D3AD058-D8E8-4B8C-85B0-64D2B0248EAA}" srcOrd="1" destOrd="0" presId="urn:microsoft.com/office/officeart/2005/8/layout/orgChart1"/>
    <dgm:cxn modelId="{D6C80D04-BF7C-4C55-9D57-AD883153768E}" srcId="{8087DB10-BD6A-47DD-893B-0D043E534F71}" destId="{2437372A-285B-4E38-82FB-616AB8B5D6C9}" srcOrd="0" destOrd="0" parTransId="{8E7C6F82-6238-4F07-AF46-950BCFC506F1}" sibTransId="{A61CC39E-E360-4A35-A4FB-1481DECD7FBB}"/>
    <dgm:cxn modelId="{9BE25407-64D5-4D33-BDC9-B66D3B5B35AF}" srcId="{92DEDFC4-6315-461B-A8A1-3C7BEA6D9430}" destId="{324BB940-9D79-44C3-96AD-E38A2E25BDB1}" srcOrd="1" destOrd="0" parTransId="{2BE9BDB9-F4DA-4AD0-A5C9-206DDB15C68A}" sibTransId="{444DBB6C-D2B6-4D85-B1A0-0C9E9175BF46}"/>
    <dgm:cxn modelId="{8E4E0509-C6E2-43E2-90AC-548FCE80E788}" srcId="{92DEDFC4-6315-461B-A8A1-3C7BEA6D9430}" destId="{7D06D062-27CB-430C-BC44-BBBC210E7400}" srcOrd="0" destOrd="0" parTransId="{E4155A28-7AE1-4247-B212-BE2EE2EA64A5}" sibTransId="{A15DF3A3-9866-47E9-A608-248DF135ED32}"/>
    <dgm:cxn modelId="{38D6800B-B4E3-43A6-B3A8-BC64AD779FA3}" type="presOf" srcId="{324BB940-9D79-44C3-96AD-E38A2E25BDB1}" destId="{AD783C83-1A10-4277-9EFE-4BC5E78719B5}" srcOrd="0" destOrd="0" presId="urn:microsoft.com/office/officeart/2005/8/layout/orgChart1"/>
    <dgm:cxn modelId="{3876EF0D-B5BC-4482-B4EF-10522FF45252}" srcId="{BA619A3B-0080-42C0-90D6-5E375FC41DCB}" destId="{1AADEEED-E58F-477E-A084-BDE7E20CE86F}" srcOrd="0" destOrd="0" parTransId="{7795E523-B20E-45BF-8D72-28CBC2CA3E4A}" sibTransId="{753F4A21-C56B-40A9-8079-00400E363549}"/>
    <dgm:cxn modelId="{9A25B310-053C-499A-BFA3-01AAB460A56F}" srcId="{4F567DEB-6E81-4523-BD38-82F09F6FC907}" destId="{06A82928-ECA0-4B0A-BA6D-EAE93FFD83A9}" srcOrd="0" destOrd="0" parTransId="{0E0D158D-1213-4767-9279-9A0325BB6E99}" sibTransId="{F116D92C-E114-46A3-8727-7B11BAF74BCE}"/>
    <dgm:cxn modelId="{BAD02E12-24FE-4FE4-B22F-EAED6DAC9707}" type="presOf" srcId="{4F567DEB-6E81-4523-BD38-82F09F6FC907}" destId="{D98120FD-746B-4ACC-A9B4-995E62EA9AE4}" srcOrd="0" destOrd="0" presId="urn:microsoft.com/office/officeart/2005/8/layout/orgChart1"/>
    <dgm:cxn modelId="{D3639814-342C-49AB-8DE8-6116AD815794}" type="presOf" srcId="{8E6DB54A-C6E2-4768-A268-45A8907C91CB}" destId="{DE2631D4-DD74-4B57-B811-725B48F3AE28}" srcOrd="1" destOrd="0" presId="urn:microsoft.com/office/officeart/2005/8/layout/orgChart1"/>
    <dgm:cxn modelId="{6D28CE16-8605-414E-905C-8A4C566A24D4}" type="presOf" srcId="{324BB940-9D79-44C3-96AD-E38A2E25BDB1}" destId="{5AFC01F3-DC78-4199-A93B-D2FB6FCD2FC4}" srcOrd="1" destOrd="0" presId="urn:microsoft.com/office/officeart/2005/8/layout/orgChart1"/>
    <dgm:cxn modelId="{38911D17-AEAE-41E3-B76D-5C2E3F37FEF0}" type="presOf" srcId="{284723FD-D8FE-4E02-BEE3-F8E445511B01}" destId="{B9218C86-99D5-4242-8D1A-0F9611AD8BFE}" srcOrd="1" destOrd="0" presId="urn:microsoft.com/office/officeart/2005/8/layout/orgChart1"/>
    <dgm:cxn modelId="{216A111A-245D-4F03-A235-5E756B60F5EB}" srcId="{92DEDFC4-6315-461B-A8A1-3C7BEA6D9430}" destId="{940FEF9C-0CA1-4318-B56B-694D1D2DD998}" srcOrd="2" destOrd="0" parTransId="{43351C46-0AE6-48AC-BA1F-CEB21440287D}" sibTransId="{A1B9F64A-3C2F-44F6-AE01-B44E05E0E79C}"/>
    <dgm:cxn modelId="{8A22981C-1927-4C98-A131-B47E7F6E106D}" type="presOf" srcId="{0BED2425-4A5A-4CB9-8307-C0C1F206B16A}" destId="{8FC31020-8CD6-4312-8ACC-72A9EBD614D7}" srcOrd="0" destOrd="0" presId="urn:microsoft.com/office/officeart/2005/8/layout/orgChart1"/>
    <dgm:cxn modelId="{57EA581E-A31F-4FC1-B5FA-5DA94C189466}" srcId="{284723FD-D8FE-4E02-BEE3-F8E445511B01}" destId="{C7FA125F-E112-401D-AA74-989ECBC9B748}" srcOrd="0" destOrd="0" parTransId="{5CEC9DA9-A289-4725-9FC1-BF58A742A341}" sibTransId="{54FEE4A7-B4CE-445D-85F4-FCFB289BFBFC}"/>
    <dgm:cxn modelId="{DA8B831E-B4E8-4263-A722-7D72823CCED5}" type="presOf" srcId="{325B2F5A-CBF0-49F7-B1EF-9A2A75229AF0}" destId="{67F5D8BC-A9E8-46BA-B70C-A35DDF125F4C}" srcOrd="0" destOrd="0" presId="urn:microsoft.com/office/officeart/2005/8/layout/orgChart1"/>
    <dgm:cxn modelId="{175A841E-F16A-486E-BE27-1A6D4A9F2644}" type="presOf" srcId="{92DEDFC4-6315-461B-A8A1-3C7BEA6D9430}" destId="{1AA1DDDE-7F14-4600-8BDC-466D8C644B9A}" srcOrd="1" destOrd="0" presId="urn:microsoft.com/office/officeart/2005/8/layout/orgChart1"/>
    <dgm:cxn modelId="{13DBF71E-F78B-4F8A-BF2A-DB175A31463A}" type="presOf" srcId="{459F4BB2-DF91-42A9-B37D-3E67A2D197A0}" destId="{E8FB13D6-B052-40B7-B143-DD174DE4FC43}" srcOrd="0" destOrd="0" presId="urn:microsoft.com/office/officeart/2005/8/layout/orgChart1"/>
    <dgm:cxn modelId="{98DB361F-F427-475D-84B0-429AD3BD0822}" type="presOf" srcId="{4F567DEB-6E81-4523-BD38-82F09F6FC907}" destId="{95A2AACE-657E-493A-9210-46298506A8DB}" srcOrd="1" destOrd="0" presId="urn:microsoft.com/office/officeart/2005/8/layout/orgChart1"/>
    <dgm:cxn modelId="{B84CBD1F-0635-4CA0-A3EB-ED3DB197FFD2}" type="presOf" srcId="{9F47494F-7CB0-418F-B4AA-5E113CA772E6}" destId="{12C84AB3-464D-4AD2-A5DF-F41F0C19065E}" srcOrd="0" destOrd="0" presId="urn:microsoft.com/office/officeart/2005/8/layout/orgChart1"/>
    <dgm:cxn modelId="{481C8B22-E44B-4E91-B95A-A187F95E7F05}" srcId="{75772DB1-233A-4B9B-B0D1-6DE2A9E942AE}" destId="{FA6C278B-A55C-4D76-BA4A-A1793F6A77E8}" srcOrd="0" destOrd="0" parTransId="{7FEB5EAB-F553-410A-9631-8E1063F74D3A}" sibTransId="{166BAF85-6EEF-440F-A147-D9FEB01DAE99}"/>
    <dgm:cxn modelId="{9046B925-9F23-4917-BCE2-C82EA7932073}" type="presOf" srcId="{7860D4AB-CD77-4090-8AF6-F06296AEC2E4}" destId="{098ED63B-CF48-431C-8C26-43B16094BEAA}" srcOrd="0" destOrd="0" presId="urn:microsoft.com/office/officeart/2005/8/layout/orgChart1"/>
    <dgm:cxn modelId="{11215D27-F6F4-4BC8-B6DE-18E884296EB7}" type="presOf" srcId="{FA6C278B-A55C-4D76-BA4A-A1793F6A77E8}" destId="{780811EC-9E7B-4D09-85AA-1B132BA6AE73}" srcOrd="1" destOrd="0" presId="urn:microsoft.com/office/officeart/2005/8/layout/orgChart1"/>
    <dgm:cxn modelId="{0E1B4427-34C6-4A5C-BC0C-79450B4F6070}" srcId="{97787EB6-65B9-461C-A1A6-80CBAC7A96E2}" destId="{9F47494F-7CB0-418F-B4AA-5E113CA772E6}" srcOrd="2" destOrd="0" parTransId="{3F1FE145-BDB2-4B58-ABC4-29A281DC1236}" sibTransId="{D1FF83CF-8B03-47D6-ABDA-844EB2C4F66F}"/>
    <dgm:cxn modelId="{A523B428-62FD-4719-82BE-262147CC7CEA}" type="presOf" srcId="{078DD3B2-2574-4A26-8766-48BFE687199F}" destId="{A1E35F04-EE78-4F93-B50A-46C115E79832}" srcOrd="0" destOrd="0" presId="urn:microsoft.com/office/officeart/2005/8/layout/orgChart1"/>
    <dgm:cxn modelId="{FADB612A-6076-454A-9009-3E758EE7DD60}" type="presOf" srcId="{7D06D062-27CB-430C-BC44-BBBC210E7400}" destId="{C76FFDA6-00E4-4F56-B694-64BC059ADFBC}" srcOrd="0" destOrd="0" presId="urn:microsoft.com/office/officeart/2005/8/layout/orgChart1"/>
    <dgm:cxn modelId="{D7916E2B-1702-413C-AE02-8DA355C068AA}" type="presOf" srcId="{C6A32900-0A04-4346-BCBA-1A854EB9AF95}" destId="{C21CD885-7BFD-4C05-BA6D-1AAB247A7DA1}" srcOrd="1" destOrd="0" presId="urn:microsoft.com/office/officeart/2005/8/layout/orgChart1"/>
    <dgm:cxn modelId="{8E09D52B-FE09-4388-8389-EBF55653C438}" srcId="{9F47494F-7CB0-418F-B4AA-5E113CA772E6}" destId="{92DEDFC4-6315-461B-A8A1-3C7BEA6D9430}" srcOrd="0" destOrd="0" parTransId="{1079FA0F-DEE6-4548-A1B3-8C922B73DFD2}" sibTransId="{69021C8B-6218-4362-A58C-069876BCBD3C}"/>
    <dgm:cxn modelId="{6C4C952E-C9A5-4D72-806E-563939344A51}" srcId="{9F47494F-7CB0-418F-B4AA-5E113CA772E6}" destId="{284723FD-D8FE-4E02-BEE3-F8E445511B01}" srcOrd="2" destOrd="0" parTransId="{F9DC7D58-108B-4C0A-B210-64CCF7F9A0B3}" sibTransId="{C3EFD8A9-5B77-4498-9CD4-8B9410A64EAA}"/>
    <dgm:cxn modelId="{DE1BEF2E-B99A-487B-A953-0B25580725E7}" type="presOf" srcId="{66CEFDEB-A272-49D2-B652-22D6FE4609AB}" destId="{080B39F5-F56A-46A4-A999-8BBDA84CDBC2}" srcOrd="0" destOrd="0" presId="urn:microsoft.com/office/officeart/2005/8/layout/orgChart1"/>
    <dgm:cxn modelId="{5917C030-F4E7-441E-87C9-D5F90F4F05D8}" type="presOf" srcId="{A02D3E94-D8FF-4757-93AA-59343FB73EE3}" destId="{FFC6026B-E411-408F-B312-2BDDD9AA5568}" srcOrd="0" destOrd="0" presId="urn:microsoft.com/office/officeart/2005/8/layout/orgChart1"/>
    <dgm:cxn modelId="{9E780F31-5852-4DA2-BB25-A00508385D9F}" type="presOf" srcId="{8F7F43BC-D5FB-4DA8-8FC9-F85EA8BD4FDC}" destId="{04499AD3-7D04-41D5-88A5-4B14B5F91DDE}" srcOrd="0" destOrd="0" presId="urn:microsoft.com/office/officeart/2005/8/layout/orgChart1"/>
    <dgm:cxn modelId="{A56CF43A-2272-4506-A2CE-C0FC07E43023}" type="presOf" srcId="{E4155A28-7AE1-4247-B212-BE2EE2EA64A5}" destId="{4E59A5F7-4B91-4246-A864-993F32422319}" srcOrd="0" destOrd="0" presId="urn:microsoft.com/office/officeart/2005/8/layout/orgChart1"/>
    <dgm:cxn modelId="{1814823C-2F18-457F-98A3-E10DFC151C96}" type="presOf" srcId="{8E7C6F82-6238-4F07-AF46-950BCFC506F1}" destId="{E489E95B-FA49-4D51-B35A-E3C32D3B6A8E}" srcOrd="0" destOrd="0" presId="urn:microsoft.com/office/officeart/2005/8/layout/orgChart1"/>
    <dgm:cxn modelId="{9412CA5D-56D2-4DE6-8CA6-EF9C48985020}" type="presOf" srcId="{940FEF9C-0CA1-4318-B56B-694D1D2DD998}" destId="{BCEC548B-B7AE-4BD0-A675-2EF7110CB483}" srcOrd="0" destOrd="0" presId="urn:microsoft.com/office/officeart/2005/8/layout/orgChart1"/>
    <dgm:cxn modelId="{9D49065E-129D-472C-BAD0-5DA995A23644}" type="presOf" srcId="{3F1FE145-BDB2-4B58-ABC4-29A281DC1236}" destId="{F52ACE04-5CBA-4B88-A14A-2854C74CBCAD}" srcOrd="0" destOrd="0" presId="urn:microsoft.com/office/officeart/2005/8/layout/orgChart1"/>
    <dgm:cxn modelId="{6A021963-E376-41F4-A5BF-C7C27E0B4ACB}" srcId="{4F567DEB-6E81-4523-BD38-82F09F6FC907}" destId="{FA3B8459-FCC1-4C9A-9C17-6A3CC5E0F8D8}" srcOrd="1" destOrd="0" parTransId="{C3EF92DB-53D0-4A98-9E8E-628D6F185F40}" sibTransId="{F3BEC980-C86C-40A5-A5B1-327F557DA3F8}"/>
    <dgm:cxn modelId="{6B5C3C63-C000-4DBC-B268-478DBED2570C}" type="presOf" srcId="{06A82928-ECA0-4B0A-BA6D-EAE93FFD83A9}" destId="{92AC7192-8BD9-4267-9C71-C3CECEEE0890}" srcOrd="1" destOrd="0" presId="urn:microsoft.com/office/officeart/2005/8/layout/orgChart1"/>
    <dgm:cxn modelId="{2768C544-6581-4016-9A2B-FDAF1AF713B4}" type="presOf" srcId="{75772DB1-233A-4B9B-B0D1-6DE2A9E942AE}" destId="{E207B762-2785-46A9-ACAF-18F468FB624C}" srcOrd="0" destOrd="0" presId="urn:microsoft.com/office/officeart/2005/8/layout/orgChart1"/>
    <dgm:cxn modelId="{1D67B765-7A88-41C5-83DB-DDB31403064A}" type="presOf" srcId="{4A1B0BBD-0A70-4FC3-8B94-31E68592AF51}" destId="{250F9DED-2B19-487C-B7CA-939546C891DC}" srcOrd="0" destOrd="0" presId="urn:microsoft.com/office/officeart/2005/8/layout/orgChart1"/>
    <dgm:cxn modelId="{9FCEF546-1F50-4978-ADDF-FA26360A514B}" type="presOf" srcId="{BA619A3B-0080-42C0-90D6-5E375FC41DCB}" destId="{11010ED1-0CFD-4CF9-A1C1-199A18BDDF37}" srcOrd="0" destOrd="0" presId="urn:microsoft.com/office/officeart/2005/8/layout/orgChart1"/>
    <dgm:cxn modelId="{5D2A9A67-61E3-4D2C-9518-FE5F9D3AF9E4}" type="presOf" srcId="{284723FD-D8FE-4E02-BEE3-F8E445511B01}" destId="{AD5C1D7F-6917-45DF-A3A6-A9503FB1F03D}" srcOrd="0" destOrd="0" presId="urn:microsoft.com/office/officeart/2005/8/layout/orgChart1"/>
    <dgm:cxn modelId="{E9E3BD67-ED1D-47B6-A000-6C3AB1D92AAE}" srcId="{FA6C278B-A55C-4D76-BA4A-A1793F6A77E8}" destId="{A02D3E94-D8FF-4757-93AA-59343FB73EE3}" srcOrd="0" destOrd="0" parTransId="{4FECD235-11C1-4BD3-92CA-1EB8D89AF1ED}" sibTransId="{498EFEA7-2C3C-4AC5-8390-7E030269007C}"/>
    <dgm:cxn modelId="{03438E48-439E-4D79-883E-0623B26E2431}" type="presOf" srcId="{7FEB5EAB-F553-410A-9631-8E1063F74D3A}" destId="{5346E461-24EC-4C3F-BA9D-E875D62A8369}" srcOrd="0" destOrd="0" presId="urn:microsoft.com/office/officeart/2005/8/layout/orgChart1"/>
    <dgm:cxn modelId="{13DE5249-154A-42DE-840E-DC2E41D9CB87}" type="presOf" srcId="{50D9EAD1-5D64-4EDA-A027-6D32F8FC044C}" destId="{A9DC1628-0DF5-45FE-9507-424E2C37B328}" srcOrd="0" destOrd="0" presId="urn:microsoft.com/office/officeart/2005/8/layout/orgChart1"/>
    <dgm:cxn modelId="{BEDC5953-0A84-4D1F-A283-0CABE4539C33}" type="presOf" srcId="{92DEDFC4-6315-461B-A8A1-3C7BEA6D9430}" destId="{6854BEC4-9F54-478C-84A4-1D5AF1A0678F}" srcOrd="0" destOrd="0" presId="urn:microsoft.com/office/officeart/2005/8/layout/orgChart1"/>
    <dgm:cxn modelId="{9D715955-EF8E-4B10-80C2-C3951D2FABB5}" type="presOf" srcId="{854D4F29-8A2A-4ABA-A1A5-6A8278B64613}" destId="{0F88908D-A4CC-43D0-8170-62703CB723CE}" srcOrd="0" destOrd="0" presId="urn:microsoft.com/office/officeart/2005/8/layout/orgChart1"/>
    <dgm:cxn modelId="{F39AB755-663D-4A5A-B9C6-793DA5F51F5F}" type="presOf" srcId="{8E6DB54A-C6E2-4768-A268-45A8907C91CB}" destId="{03C66955-A086-4274-A34F-6995D6029341}" srcOrd="0" destOrd="0" presId="urn:microsoft.com/office/officeart/2005/8/layout/orgChart1"/>
    <dgm:cxn modelId="{80961E76-2E4F-4D0A-B489-D941D4C381EE}" srcId="{9F47494F-7CB0-418F-B4AA-5E113CA772E6}" destId="{4F567DEB-6E81-4523-BD38-82F09F6FC907}" srcOrd="1" destOrd="0" parTransId="{8F7F43BC-D5FB-4DA8-8FC9-F85EA8BD4FDC}" sibTransId="{0E48B07B-DA4D-409A-A9E4-20CC521F987C}"/>
    <dgm:cxn modelId="{D90A6B56-FD8E-461B-9930-E09AA4827157}" srcId="{C045F1E6-E200-4F55-86E1-D1AC5C98BEC6}" destId="{459F4BB2-DF91-42A9-B37D-3E67A2D197A0}" srcOrd="0" destOrd="0" parTransId="{854D4F29-8A2A-4ABA-A1A5-6A8278B64613}" sibTransId="{8E622B1D-5044-4531-8C1E-CD6DBDA0C129}"/>
    <dgm:cxn modelId="{E0336877-F605-4FBB-9E00-CFFF734241AE}" type="presOf" srcId="{8072C264-4708-4FA5-B728-3942656B3D64}" destId="{07ACDFA0-70A2-40BC-926E-80C6DFB5D20E}" srcOrd="1" destOrd="0" presId="urn:microsoft.com/office/officeart/2005/8/layout/orgChart1"/>
    <dgm:cxn modelId="{A3E4C777-8EF2-4D0F-9D69-FC4D2C26F036}" type="presOf" srcId="{FA3B8459-FCC1-4C9A-9C17-6A3CC5E0F8D8}" destId="{6B8A592D-1A08-4B22-B991-8488A2B7D089}" srcOrd="1" destOrd="0" presId="urn:microsoft.com/office/officeart/2005/8/layout/orgChart1"/>
    <dgm:cxn modelId="{3C49E378-6ECB-41AC-B6FF-FC8045965784}" type="presOf" srcId="{5CEC9DA9-A289-4725-9FC1-BF58A742A341}" destId="{CC52F2F6-4DE0-4BB2-A924-C65C8FFB856C}" srcOrd="0" destOrd="0" presId="urn:microsoft.com/office/officeart/2005/8/layout/orgChart1"/>
    <dgm:cxn modelId="{6B8FC479-F69C-497B-AFB6-839D38F6F5D3}" type="presOf" srcId="{43351C46-0AE6-48AC-BA1F-CEB21440287D}" destId="{15975C4E-00F4-4391-BEAA-B72D93747EE1}" srcOrd="0" destOrd="0" presId="urn:microsoft.com/office/officeart/2005/8/layout/orgChart1"/>
    <dgm:cxn modelId="{7DA5CB7A-B08E-4E66-8BEB-F47EBFFBFB81}" type="presOf" srcId="{0E0D158D-1213-4767-9279-9A0325BB6E99}" destId="{3F27987A-B442-4D22-B7D6-370E15C03347}" srcOrd="0" destOrd="0" presId="urn:microsoft.com/office/officeart/2005/8/layout/orgChart1"/>
    <dgm:cxn modelId="{7853157C-7EAA-4B74-8BE2-29EA1F7FF688}" type="presOf" srcId="{75772DB1-233A-4B9B-B0D1-6DE2A9E942AE}" destId="{D08579B7-6999-4745-A697-4532F73500CF}" srcOrd="1" destOrd="0" presId="urn:microsoft.com/office/officeart/2005/8/layout/orgChart1"/>
    <dgm:cxn modelId="{33A5FD7E-BACE-4582-AA7A-3793469D597F}" type="presOf" srcId="{8087DB10-BD6A-47DD-893B-0D043E534F71}" destId="{7BF6E196-3A77-4991-A61A-C30AB80E7F33}" srcOrd="1" destOrd="0" presId="urn:microsoft.com/office/officeart/2005/8/layout/orgChart1"/>
    <dgm:cxn modelId="{76E9767F-547A-4674-B756-C07B68A55C09}" srcId="{C045F1E6-E200-4F55-86E1-D1AC5C98BEC6}" destId="{0BED2425-4A5A-4CB9-8307-C0C1F206B16A}" srcOrd="1" destOrd="0" parTransId="{50D9EAD1-5D64-4EDA-A027-6D32F8FC044C}" sibTransId="{5D4C232E-1553-440A-B723-5AA3269FB491}"/>
    <dgm:cxn modelId="{E130E180-E940-495B-A537-776E06FD622D}" srcId="{FA6C278B-A55C-4D76-BA4A-A1793F6A77E8}" destId="{66CEFDEB-A272-49D2-B652-22D6FE4609AB}" srcOrd="1" destOrd="0" parTransId="{9B6512AA-D527-49DB-8124-A1C1A8272B59}" sibTransId="{26A55C3B-5808-4B7B-97F7-882E6CF4E617}"/>
    <dgm:cxn modelId="{8F69AC81-7C73-462A-9EBB-1DA3D2082C6E}" type="presOf" srcId="{2BE9BDB9-F4DA-4AD0-A5C9-206DDB15C68A}" destId="{D4036FFF-B95D-4872-891B-9C9B73250BB0}" srcOrd="0" destOrd="0" presId="urn:microsoft.com/office/officeart/2005/8/layout/orgChart1"/>
    <dgm:cxn modelId="{7870C781-21B9-49E5-8559-ECB3EEEE7791}" type="presOf" srcId="{BA619A3B-0080-42C0-90D6-5E375FC41DCB}" destId="{68759FF4-4945-4821-AAC2-7145B5DB4C48}" srcOrd="1" destOrd="0" presId="urn:microsoft.com/office/officeart/2005/8/layout/orgChart1"/>
    <dgm:cxn modelId="{70DE4684-A13B-49BE-B1F8-CD117EB3F560}" type="presOf" srcId="{1AADEEED-E58F-477E-A084-BDE7E20CE86F}" destId="{A32E8BB1-18FD-452A-8B59-D957C16DB95F}" srcOrd="0" destOrd="0" presId="urn:microsoft.com/office/officeart/2005/8/layout/orgChart1"/>
    <dgm:cxn modelId="{E0CAE385-BA0F-4A19-9A06-5BB2E3197F9C}" type="presOf" srcId="{E2E8EAB6-5FAE-435C-AEFF-EF3D78CB74C0}" destId="{73CB71BE-94B0-4E19-8DC8-6695915910FA}" srcOrd="0" destOrd="0" presId="urn:microsoft.com/office/officeart/2005/8/layout/orgChart1"/>
    <dgm:cxn modelId="{70213E8C-C1F7-4641-9A7B-A381928F8129}" type="presOf" srcId="{9F47494F-7CB0-418F-B4AA-5E113CA772E6}" destId="{86B477F7-6774-48DE-8030-DE480F2B0012}" srcOrd="1" destOrd="0" presId="urn:microsoft.com/office/officeart/2005/8/layout/orgChart1"/>
    <dgm:cxn modelId="{73863292-4428-4904-927E-D3A4A74F5DA1}" type="presOf" srcId="{2437372A-285B-4E38-82FB-616AB8B5D6C9}" destId="{A49C058E-8BEF-498F-9ECF-00CBD73E0F6D}" srcOrd="1" destOrd="0" presId="urn:microsoft.com/office/officeart/2005/8/layout/orgChart1"/>
    <dgm:cxn modelId="{91261693-0FAD-491C-A8D4-2B68A6885316}" type="presOf" srcId="{97787EB6-65B9-461C-A1A6-80CBAC7A96E2}" destId="{86CD6BAC-563A-48A3-A4B2-1D831F962D34}" srcOrd="0" destOrd="0" presId="urn:microsoft.com/office/officeart/2005/8/layout/orgChart1"/>
    <dgm:cxn modelId="{7B513893-2DB4-44B0-B7B1-D4E1C1C4042E}" type="presOf" srcId="{C6A32900-0A04-4346-BCBA-1A854EB9AF95}" destId="{54E02B33-7B02-468C-B8F0-62880810D2CC}" srcOrd="0" destOrd="0" presId="urn:microsoft.com/office/officeart/2005/8/layout/orgChart1"/>
    <dgm:cxn modelId="{1601CF96-61B4-4B3A-85C6-D8FE94A1C615}" type="presOf" srcId="{FA3B8459-FCC1-4C9A-9C17-6A3CC5E0F8D8}" destId="{1AA3718B-FA10-4634-AC45-3380D4EBB09F}" srcOrd="0" destOrd="0" presId="urn:microsoft.com/office/officeart/2005/8/layout/orgChart1"/>
    <dgm:cxn modelId="{497A9499-F01C-4100-9F13-C91C967EA73B}" srcId="{75772DB1-233A-4B9B-B0D1-6DE2A9E942AE}" destId="{C045F1E6-E200-4F55-86E1-D1AC5C98BEC6}" srcOrd="1" destOrd="0" parTransId="{7100F913-B1C1-49DB-8D77-AD5CFC143D0E}" sibTransId="{033B41FD-86E2-436D-8D34-F99E59F3972F}"/>
    <dgm:cxn modelId="{A4FA779C-E0D6-49AF-B7CD-9B80CB6B69E1}" type="presOf" srcId="{7D06D062-27CB-430C-BC44-BBBC210E7400}" destId="{42B22863-29F0-42EF-8D02-B91CA8897723}" srcOrd="1" destOrd="0" presId="urn:microsoft.com/office/officeart/2005/8/layout/orgChart1"/>
    <dgm:cxn modelId="{3E39A7A2-AAFC-421B-A8B1-0643CF2E8923}" type="presOf" srcId="{8087DB10-BD6A-47DD-893B-0D043E534F71}" destId="{6FC60B19-9AFD-411A-A2D0-0CCB287E75C7}" srcOrd="0" destOrd="0" presId="urn:microsoft.com/office/officeart/2005/8/layout/orgChart1"/>
    <dgm:cxn modelId="{18719BA3-0331-4700-817A-C642356B20E5}" type="presOf" srcId="{8891CFFC-4E37-4628-992F-BAC6A3465234}" destId="{500E15D8-3D9E-4B78-B4F2-1C2C81205B8E}" srcOrd="0" destOrd="0" presId="urn:microsoft.com/office/officeart/2005/8/layout/orgChart1"/>
    <dgm:cxn modelId="{BC449DA3-034D-4D65-8A1D-BE9D03181771}" type="presOf" srcId="{0436A8AF-308E-405A-8D1D-7C039BE0F2D4}" destId="{BD904016-8208-460B-8243-CF7214525C94}" srcOrd="0" destOrd="0" presId="urn:microsoft.com/office/officeart/2005/8/layout/orgChart1"/>
    <dgm:cxn modelId="{D12655A9-F947-49D9-962E-5617E866B30B}" srcId="{078DD3B2-2574-4A26-8766-48BFE687199F}" destId="{8087DB10-BD6A-47DD-893B-0D043E534F71}" srcOrd="0" destOrd="0" parTransId="{0436A8AF-308E-405A-8D1D-7C039BE0F2D4}" sibTransId="{F1A16B5F-51E9-41E5-93BE-778C5FFA6517}"/>
    <dgm:cxn modelId="{FA5B82AF-81D2-437B-B3B3-8FE012C24D9B}" type="presOf" srcId="{1AADEEED-E58F-477E-A084-BDE7E20CE86F}" destId="{AF4B0263-0C1C-45EA-85FB-0CE6EDEDF302}" srcOrd="1" destOrd="0" presId="urn:microsoft.com/office/officeart/2005/8/layout/orgChart1"/>
    <dgm:cxn modelId="{F0DFB5B0-D983-4836-87F6-0DE5581BF0F5}" type="presOf" srcId="{A02D3E94-D8FF-4757-93AA-59343FB73EE3}" destId="{8AFA11B0-1338-449D-A87D-319C9DFDB00E}" srcOrd="1" destOrd="0" presId="urn:microsoft.com/office/officeart/2005/8/layout/orgChart1"/>
    <dgm:cxn modelId="{98AEEAB2-8FA5-414B-BBD4-B338E8724A21}" type="presOf" srcId="{2437372A-285B-4E38-82FB-616AB8B5D6C9}" destId="{8F05F0D5-C0BA-4C85-AF37-3812A0A22EFE}" srcOrd="0" destOrd="0" presId="urn:microsoft.com/office/officeart/2005/8/layout/orgChart1"/>
    <dgm:cxn modelId="{2A1FF8B7-7800-4152-AF9D-83D1C22A7AAF}" srcId="{97787EB6-65B9-461C-A1A6-80CBAC7A96E2}" destId="{078DD3B2-2574-4A26-8766-48BFE687199F}" srcOrd="0" destOrd="0" parTransId="{9780E19F-5142-475E-93C0-B2EA5CF4031E}" sibTransId="{47E35F78-5D2E-4C76-A607-B90B92ED9DE2}"/>
    <dgm:cxn modelId="{7AAB32B9-94E3-45B2-A5D3-F89B4AAA3545}" srcId="{325B2F5A-CBF0-49F7-B1EF-9A2A75229AF0}" destId="{97787EB6-65B9-461C-A1A6-80CBAC7A96E2}" srcOrd="0" destOrd="0" parTransId="{0CC9FAC3-EDB3-4071-9850-3B9CC6FEF52D}" sibTransId="{3AB582EC-EA85-4056-8B70-ED7C50E882AB}"/>
    <dgm:cxn modelId="{92476AC0-BD1F-4D01-98F7-6004827BB4F8}" type="presOf" srcId="{06A82928-ECA0-4B0A-BA6D-EAE93FFD83A9}" destId="{87CA5403-D592-4BFD-8F2D-3CA2EE65F70C}" srcOrd="0" destOrd="0" presId="urn:microsoft.com/office/officeart/2005/8/layout/orgChart1"/>
    <dgm:cxn modelId="{3E0FC2C1-7703-43A3-AA3B-318ABD589DB8}" type="presOf" srcId="{7100F913-B1C1-49DB-8D77-AD5CFC143D0E}" destId="{D7E9DD7A-9890-4CA8-B122-50613E9A4CBB}" srcOrd="0" destOrd="0" presId="urn:microsoft.com/office/officeart/2005/8/layout/orgChart1"/>
    <dgm:cxn modelId="{FF659DC2-22F7-4B3B-A2C8-1B44CBD6B04D}" srcId="{97787EB6-65B9-461C-A1A6-80CBAC7A96E2}" destId="{75772DB1-233A-4B9B-B0D1-6DE2A9E942AE}" srcOrd="1" destOrd="0" parTransId="{E2E8EAB6-5FAE-435C-AEFF-EF3D78CB74C0}" sibTransId="{8ACB7E10-2FC0-434D-B8A5-CE6F568E2E9E}"/>
    <dgm:cxn modelId="{81822FC7-5BDF-444F-934F-E1B0D681EA0F}" type="presOf" srcId="{C045F1E6-E200-4F55-86E1-D1AC5C98BEC6}" destId="{D1C77406-772B-4B47-8495-BC2A8A3601B4}" srcOrd="0" destOrd="0" presId="urn:microsoft.com/office/officeart/2005/8/layout/orgChart1"/>
    <dgm:cxn modelId="{147465C9-569C-4C32-8B6A-95BAB0BEC38E}" type="presOf" srcId="{1079FA0F-DEE6-4548-A1B3-8C922B73DFD2}" destId="{2EE30E38-2087-4193-B385-F0815A904088}" srcOrd="0" destOrd="0" presId="urn:microsoft.com/office/officeart/2005/8/layout/orgChart1"/>
    <dgm:cxn modelId="{05BC18CA-97D6-42FE-B7C1-685B025E97FD}" type="presOf" srcId="{A957BACD-674D-4EB0-AF14-23A95C852CC9}" destId="{2F7B3D9E-9C43-432F-B1D2-52DB42A4346B}" srcOrd="0" destOrd="0" presId="urn:microsoft.com/office/officeart/2005/8/layout/orgChart1"/>
    <dgm:cxn modelId="{9A9BA9CB-9A69-4B04-BCEB-EB607E4BE283}" type="presOf" srcId="{C045F1E6-E200-4F55-86E1-D1AC5C98BEC6}" destId="{8A81D9CD-FE00-47E2-916F-9C3BB18CB556}" srcOrd="1" destOrd="0" presId="urn:microsoft.com/office/officeart/2005/8/layout/orgChart1"/>
    <dgm:cxn modelId="{F51EB6CC-3EB5-4F5A-907F-6863E1B47F8D}" srcId="{284723FD-D8FE-4E02-BEE3-F8E445511B01}" destId="{8072C264-4708-4FA5-B728-3942656B3D64}" srcOrd="1" destOrd="0" parTransId="{7860D4AB-CD77-4090-8AF6-F06296AEC2E4}" sibTransId="{3D895D85-C987-493A-883D-0D44B8D5ABFE}"/>
    <dgm:cxn modelId="{68A620D0-FCC6-4004-80EC-0DF04F42DFBC}" type="presOf" srcId="{940FEF9C-0CA1-4318-B56B-694D1D2DD998}" destId="{61905926-F73D-4FA3-B9CA-C12926455389}" srcOrd="1" destOrd="0" presId="urn:microsoft.com/office/officeart/2005/8/layout/orgChart1"/>
    <dgm:cxn modelId="{4F8918D2-9CBA-417A-B83F-024092B5F4B8}" type="presOf" srcId="{66CEFDEB-A272-49D2-B652-22D6FE4609AB}" destId="{E6B90D31-77A8-469F-8570-2D4E2E3EA556}" srcOrd="1" destOrd="0" presId="urn:microsoft.com/office/officeart/2005/8/layout/orgChart1"/>
    <dgm:cxn modelId="{FB5225D3-F4C6-4774-8DEB-84727238A97F}" srcId="{8087DB10-BD6A-47DD-893B-0D043E534F71}" destId="{8E6DB54A-C6E2-4768-A268-45A8907C91CB}" srcOrd="1" destOrd="0" parTransId="{A957BACD-674D-4EB0-AF14-23A95C852CC9}" sibTransId="{CF9A66D1-1505-4EEA-A171-8B22BA264104}"/>
    <dgm:cxn modelId="{4EFE29D3-4374-492C-9D43-411CDEE86DBB}" type="presOf" srcId="{8072C264-4708-4FA5-B728-3942656B3D64}" destId="{88DE9AB3-26CD-4FC8-92F1-654F23E32F70}" srcOrd="0" destOrd="0" presId="urn:microsoft.com/office/officeart/2005/8/layout/orgChart1"/>
    <dgm:cxn modelId="{1CD565D4-DC7D-4D9D-8CE2-1C045259EF9F}" type="presOf" srcId="{C7FA125F-E112-401D-AA74-989ECBC9B748}" destId="{7E512C45-2400-452E-A799-C9C96130971D}" srcOrd="1" destOrd="0" presId="urn:microsoft.com/office/officeart/2005/8/layout/orgChart1"/>
    <dgm:cxn modelId="{51326DD8-4C15-4E50-999B-633919A82EA8}" type="presOf" srcId="{9B6512AA-D527-49DB-8124-A1C1A8272B59}" destId="{1741185B-8CAE-4D6B-8822-E1C137F50C7B}" srcOrd="0" destOrd="0" presId="urn:microsoft.com/office/officeart/2005/8/layout/orgChart1"/>
    <dgm:cxn modelId="{227253E2-3A53-403A-BD97-C29907A82C89}" type="presOf" srcId="{9780E19F-5142-475E-93C0-B2EA5CF4031E}" destId="{353AD2BC-B8B1-4C38-8B72-1B8ED44E88C4}" srcOrd="0" destOrd="0" presId="urn:microsoft.com/office/officeart/2005/8/layout/orgChart1"/>
    <dgm:cxn modelId="{BADE85E3-8E46-4A85-88D1-86D1B34D3304}" type="presOf" srcId="{078DD3B2-2574-4A26-8766-48BFE687199F}" destId="{DE3CB33E-960C-4A65-BC40-AD62625A3D5F}" srcOrd="1" destOrd="0" presId="urn:microsoft.com/office/officeart/2005/8/layout/orgChart1"/>
    <dgm:cxn modelId="{C187E6E4-024D-4F7B-B83F-146D116C3C6A}" srcId="{078DD3B2-2574-4A26-8766-48BFE687199F}" destId="{BA619A3B-0080-42C0-90D6-5E375FC41DCB}" srcOrd="1" destOrd="0" parTransId="{8891CFFC-4E37-4628-992F-BAC6A3465234}" sibTransId="{B8CCDDA6-3138-4082-9AE9-FDB8C5A29C63}"/>
    <dgm:cxn modelId="{A1DE54EA-DBDC-45BF-B01D-FE459E9B217D}" type="presOf" srcId="{C3EF92DB-53D0-4A98-9E8E-628D6F185F40}" destId="{3F39C5BA-EBD0-400B-9E83-8C00459C06ED}" srcOrd="0" destOrd="0" presId="urn:microsoft.com/office/officeart/2005/8/layout/orgChart1"/>
    <dgm:cxn modelId="{C052AAED-A3FA-444A-B981-73DCA2DF8AA4}" type="presOf" srcId="{7795E523-B20E-45BF-8D72-28CBC2CA3E4A}" destId="{69D4C099-E424-4444-94F5-8E8E4698429F}" srcOrd="0" destOrd="0" presId="urn:microsoft.com/office/officeart/2005/8/layout/orgChart1"/>
    <dgm:cxn modelId="{064DD9F0-9314-4FCC-B74D-0059AE5EDFB6}" type="presOf" srcId="{97787EB6-65B9-461C-A1A6-80CBAC7A96E2}" destId="{E605CAE4-1F55-4320-8A82-5B117F7DBDA5}" srcOrd="1" destOrd="0" presId="urn:microsoft.com/office/officeart/2005/8/layout/orgChart1"/>
    <dgm:cxn modelId="{D9B489F1-5272-4406-BDE0-35DD9D709A84}" type="presOf" srcId="{0BED2425-4A5A-4CB9-8307-C0C1F206B16A}" destId="{A344CCA0-62E7-4806-8D80-B659E90F556D}" srcOrd="1" destOrd="0" presId="urn:microsoft.com/office/officeart/2005/8/layout/orgChart1"/>
    <dgm:cxn modelId="{FCFFBAF2-87A2-41F6-BD96-BAECB7EE363E}" type="presOf" srcId="{4FECD235-11C1-4BD3-92CA-1EB8D89AF1ED}" destId="{F5438433-6A88-4A01-B84E-0D5FF7180667}" srcOrd="0" destOrd="0" presId="urn:microsoft.com/office/officeart/2005/8/layout/orgChart1"/>
    <dgm:cxn modelId="{84FD34F3-CF99-496E-99F0-2333CE0DF7F2}" type="presOf" srcId="{F9DC7D58-108B-4C0A-B210-64CCF7F9A0B3}" destId="{7F2BBA38-F095-4077-B6C1-F74C30F61EEF}" srcOrd="0" destOrd="0" presId="urn:microsoft.com/office/officeart/2005/8/layout/orgChart1"/>
    <dgm:cxn modelId="{94FFC1F9-EFA2-4DB4-B08B-049AD3D3F941}" type="presOf" srcId="{C7FA125F-E112-401D-AA74-989ECBC9B748}" destId="{0EB6CA15-772A-474F-818E-4AF287203882}" srcOrd="0" destOrd="0" presId="urn:microsoft.com/office/officeart/2005/8/layout/orgChart1"/>
    <dgm:cxn modelId="{E003DCFE-546B-4CC8-8C19-E2331D1AD2A9}" type="presOf" srcId="{FA6C278B-A55C-4D76-BA4A-A1793F6A77E8}" destId="{ADC1B162-E63C-4C21-AB39-F750A9B1B34C}" srcOrd="0" destOrd="0" presId="urn:microsoft.com/office/officeart/2005/8/layout/orgChart1"/>
    <dgm:cxn modelId="{2757E7E8-439A-4754-AE11-6E87ABBCAC53}" type="presParOf" srcId="{67F5D8BC-A9E8-46BA-B70C-A35DDF125F4C}" destId="{5AD17BD3-2EAE-4FD7-81E3-EACE3F866719}" srcOrd="0" destOrd="0" presId="urn:microsoft.com/office/officeart/2005/8/layout/orgChart1"/>
    <dgm:cxn modelId="{7D538571-2445-4C4D-82E9-3C156751F267}" type="presParOf" srcId="{5AD17BD3-2EAE-4FD7-81E3-EACE3F866719}" destId="{5375DDDE-2637-416D-9521-FDF05C852B2D}" srcOrd="0" destOrd="0" presId="urn:microsoft.com/office/officeart/2005/8/layout/orgChart1"/>
    <dgm:cxn modelId="{CF5EF824-879D-4297-BD12-A80077706AB7}" type="presParOf" srcId="{5375DDDE-2637-416D-9521-FDF05C852B2D}" destId="{86CD6BAC-563A-48A3-A4B2-1D831F962D34}" srcOrd="0" destOrd="0" presId="urn:microsoft.com/office/officeart/2005/8/layout/orgChart1"/>
    <dgm:cxn modelId="{D8F7F4CA-FB69-42E9-ADB4-730B49E0838A}" type="presParOf" srcId="{5375DDDE-2637-416D-9521-FDF05C852B2D}" destId="{E605CAE4-1F55-4320-8A82-5B117F7DBDA5}" srcOrd="1" destOrd="0" presId="urn:microsoft.com/office/officeart/2005/8/layout/orgChart1"/>
    <dgm:cxn modelId="{74517F97-61DB-47BD-880C-4B1AC385DE8A}" type="presParOf" srcId="{5AD17BD3-2EAE-4FD7-81E3-EACE3F866719}" destId="{54B5C8B0-4D61-496A-A319-BE5FDEE2BBCF}" srcOrd="1" destOrd="0" presId="urn:microsoft.com/office/officeart/2005/8/layout/orgChart1"/>
    <dgm:cxn modelId="{37FDE99C-4E62-4365-82EE-35749C70D365}" type="presParOf" srcId="{54B5C8B0-4D61-496A-A319-BE5FDEE2BBCF}" destId="{353AD2BC-B8B1-4C38-8B72-1B8ED44E88C4}" srcOrd="0" destOrd="0" presId="urn:microsoft.com/office/officeart/2005/8/layout/orgChart1"/>
    <dgm:cxn modelId="{0FB12421-5603-4C9F-859F-DFE5302F7E00}" type="presParOf" srcId="{54B5C8B0-4D61-496A-A319-BE5FDEE2BBCF}" destId="{2565FCF8-EC5D-48F8-B0FB-4BC6AC7FB7C8}" srcOrd="1" destOrd="0" presId="urn:microsoft.com/office/officeart/2005/8/layout/orgChart1"/>
    <dgm:cxn modelId="{9AFB5C4F-B706-4EA6-B332-A37599F6156E}" type="presParOf" srcId="{2565FCF8-EC5D-48F8-B0FB-4BC6AC7FB7C8}" destId="{7737C708-0BA0-4204-ACA7-EF41490EFFBE}" srcOrd="0" destOrd="0" presId="urn:microsoft.com/office/officeart/2005/8/layout/orgChart1"/>
    <dgm:cxn modelId="{28A4E7D0-2625-4807-9E18-2F1A72C2DA06}" type="presParOf" srcId="{7737C708-0BA0-4204-ACA7-EF41490EFFBE}" destId="{A1E35F04-EE78-4F93-B50A-46C115E79832}" srcOrd="0" destOrd="0" presId="urn:microsoft.com/office/officeart/2005/8/layout/orgChart1"/>
    <dgm:cxn modelId="{BCD32BDA-7EEF-4FFA-A46B-A21AD685C387}" type="presParOf" srcId="{7737C708-0BA0-4204-ACA7-EF41490EFFBE}" destId="{DE3CB33E-960C-4A65-BC40-AD62625A3D5F}" srcOrd="1" destOrd="0" presId="urn:microsoft.com/office/officeart/2005/8/layout/orgChart1"/>
    <dgm:cxn modelId="{5BF64414-C9F0-4EAC-98E5-BE468657D5CE}" type="presParOf" srcId="{2565FCF8-EC5D-48F8-B0FB-4BC6AC7FB7C8}" destId="{9BB24001-96CF-420F-A14E-F45A541266F1}" srcOrd="1" destOrd="0" presId="urn:microsoft.com/office/officeart/2005/8/layout/orgChart1"/>
    <dgm:cxn modelId="{CBF9FD0E-B9A5-4341-8836-BEA7C9D035A5}" type="presParOf" srcId="{9BB24001-96CF-420F-A14E-F45A541266F1}" destId="{BD904016-8208-460B-8243-CF7214525C94}" srcOrd="0" destOrd="0" presId="urn:microsoft.com/office/officeart/2005/8/layout/orgChart1"/>
    <dgm:cxn modelId="{CB560B95-61D2-4C6C-90EC-FD489B7319DE}" type="presParOf" srcId="{9BB24001-96CF-420F-A14E-F45A541266F1}" destId="{7C6828FE-0285-4012-BA25-36DA23176F7B}" srcOrd="1" destOrd="0" presId="urn:microsoft.com/office/officeart/2005/8/layout/orgChart1"/>
    <dgm:cxn modelId="{AFA58D42-60F1-4454-A9C4-D47E9B49D30B}" type="presParOf" srcId="{7C6828FE-0285-4012-BA25-36DA23176F7B}" destId="{CD2852B1-B4BB-4551-9BB3-D6EAA01BEBB4}" srcOrd="0" destOrd="0" presId="urn:microsoft.com/office/officeart/2005/8/layout/orgChart1"/>
    <dgm:cxn modelId="{33B5F645-7814-43FF-831A-CD70AF7F3B43}" type="presParOf" srcId="{CD2852B1-B4BB-4551-9BB3-D6EAA01BEBB4}" destId="{6FC60B19-9AFD-411A-A2D0-0CCB287E75C7}" srcOrd="0" destOrd="0" presId="urn:microsoft.com/office/officeart/2005/8/layout/orgChart1"/>
    <dgm:cxn modelId="{00D1874A-6DB5-4A07-A3F8-B8374D2B51BD}" type="presParOf" srcId="{CD2852B1-B4BB-4551-9BB3-D6EAA01BEBB4}" destId="{7BF6E196-3A77-4991-A61A-C30AB80E7F33}" srcOrd="1" destOrd="0" presId="urn:microsoft.com/office/officeart/2005/8/layout/orgChart1"/>
    <dgm:cxn modelId="{43CCF553-B9A4-4E7F-97E2-1AFA15D230CD}" type="presParOf" srcId="{7C6828FE-0285-4012-BA25-36DA23176F7B}" destId="{85407305-F368-4B93-A652-6EDA4A91A1F7}" srcOrd="1" destOrd="0" presId="urn:microsoft.com/office/officeart/2005/8/layout/orgChart1"/>
    <dgm:cxn modelId="{81195DF6-9879-40F8-AE87-ECB65960C18F}" type="presParOf" srcId="{85407305-F368-4B93-A652-6EDA4A91A1F7}" destId="{E489E95B-FA49-4D51-B35A-E3C32D3B6A8E}" srcOrd="0" destOrd="0" presId="urn:microsoft.com/office/officeart/2005/8/layout/orgChart1"/>
    <dgm:cxn modelId="{130EE44F-CA17-4D6D-8310-4FCBBC57F8EE}" type="presParOf" srcId="{85407305-F368-4B93-A652-6EDA4A91A1F7}" destId="{0088E1E6-5956-4987-92B5-697A766FBBBA}" srcOrd="1" destOrd="0" presId="urn:microsoft.com/office/officeart/2005/8/layout/orgChart1"/>
    <dgm:cxn modelId="{47DDB423-5B12-488D-A1C2-CC33D3B1D2BF}" type="presParOf" srcId="{0088E1E6-5956-4987-92B5-697A766FBBBA}" destId="{C860F967-4A0F-4F2E-89B6-0C2C7F8F7D9B}" srcOrd="0" destOrd="0" presId="urn:microsoft.com/office/officeart/2005/8/layout/orgChart1"/>
    <dgm:cxn modelId="{5093C46B-B058-42FB-B9B1-A82BCE5C08EE}" type="presParOf" srcId="{C860F967-4A0F-4F2E-89B6-0C2C7F8F7D9B}" destId="{8F05F0D5-C0BA-4C85-AF37-3812A0A22EFE}" srcOrd="0" destOrd="0" presId="urn:microsoft.com/office/officeart/2005/8/layout/orgChart1"/>
    <dgm:cxn modelId="{050E8F2D-15AC-44DA-A7C4-D3E6B13680CF}" type="presParOf" srcId="{C860F967-4A0F-4F2E-89B6-0C2C7F8F7D9B}" destId="{A49C058E-8BEF-498F-9ECF-00CBD73E0F6D}" srcOrd="1" destOrd="0" presId="urn:microsoft.com/office/officeart/2005/8/layout/orgChart1"/>
    <dgm:cxn modelId="{F930C1C2-1334-4796-95AA-9C72249D92D1}" type="presParOf" srcId="{0088E1E6-5956-4987-92B5-697A766FBBBA}" destId="{4D4B73FB-25FE-4489-A337-CFCBDC9C5B3E}" srcOrd="1" destOrd="0" presId="urn:microsoft.com/office/officeart/2005/8/layout/orgChart1"/>
    <dgm:cxn modelId="{53EEA4F2-B820-4535-A433-02BB48E6BAF0}" type="presParOf" srcId="{0088E1E6-5956-4987-92B5-697A766FBBBA}" destId="{98B1997B-4008-40CB-AD03-33C867C8CC0A}" srcOrd="2" destOrd="0" presId="urn:microsoft.com/office/officeart/2005/8/layout/orgChart1"/>
    <dgm:cxn modelId="{3C7CCD0B-B390-4AEA-98ED-EFE1A1904F81}" type="presParOf" srcId="{85407305-F368-4B93-A652-6EDA4A91A1F7}" destId="{2F7B3D9E-9C43-432F-B1D2-52DB42A4346B}" srcOrd="2" destOrd="0" presId="urn:microsoft.com/office/officeart/2005/8/layout/orgChart1"/>
    <dgm:cxn modelId="{B89B6F4B-1A73-4F48-8AD4-C64236BC51BB}" type="presParOf" srcId="{85407305-F368-4B93-A652-6EDA4A91A1F7}" destId="{AF72669C-13E9-489B-B62D-18191DE55859}" srcOrd="3" destOrd="0" presId="urn:microsoft.com/office/officeart/2005/8/layout/orgChart1"/>
    <dgm:cxn modelId="{B0B794A7-0D8E-4E21-82A0-111E0E746073}" type="presParOf" srcId="{AF72669C-13E9-489B-B62D-18191DE55859}" destId="{A2474A24-87A5-430F-A686-524B0A036DC4}" srcOrd="0" destOrd="0" presId="urn:microsoft.com/office/officeart/2005/8/layout/orgChart1"/>
    <dgm:cxn modelId="{B189BCEF-8ADF-4A66-A06E-9D04D5030F58}" type="presParOf" srcId="{A2474A24-87A5-430F-A686-524B0A036DC4}" destId="{03C66955-A086-4274-A34F-6995D6029341}" srcOrd="0" destOrd="0" presId="urn:microsoft.com/office/officeart/2005/8/layout/orgChart1"/>
    <dgm:cxn modelId="{6B7F05B7-DC4D-4E7E-8844-5C89FE030805}" type="presParOf" srcId="{A2474A24-87A5-430F-A686-524B0A036DC4}" destId="{DE2631D4-DD74-4B57-B811-725B48F3AE28}" srcOrd="1" destOrd="0" presId="urn:microsoft.com/office/officeart/2005/8/layout/orgChart1"/>
    <dgm:cxn modelId="{B391FBFC-CC96-40A8-B12E-B823510975F5}" type="presParOf" srcId="{AF72669C-13E9-489B-B62D-18191DE55859}" destId="{2611ED02-D95B-4499-A1C4-F8ECE071CBE6}" srcOrd="1" destOrd="0" presId="urn:microsoft.com/office/officeart/2005/8/layout/orgChart1"/>
    <dgm:cxn modelId="{1B085658-CCEE-4AB7-95BF-264614C01C28}" type="presParOf" srcId="{AF72669C-13E9-489B-B62D-18191DE55859}" destId="{5F93663B-9188-4996-B1AC-F45E36F27B9A}" srcOrd="2" destOrd="0" presId="urn:microsoft.com/office/officeart/2005/8/layout/orgChart1"/>
    <dgm:cxn modelId="{6E3CF88D-731F-4B8E-AAB7-45015EB62C5A}" type="presParOf" srcId="{7C6828FE-0285-4012-BA25-36DA23176F7B}" destId="{73A9A0D2-116F-4CB4-B161-0A31F8DA7899}" srcOrd="2" destOrd="0" presId="urn:microsoft.com/office/officeart/2005/8/layout/orgChart1"/>
    <dgm:cxn modelId="{1B25A648-5E8D-49D6-A7D4-EDB2B4981DAC}" type="presParOf" srcId="{9BB24001-96CF-420F-A14E-F45A541266F1}" destId="{500E15D8-3D9E-4B78-B4F2-1C2C81205B8E}" srcOrd="2" destOrd="0" presId="urn:microsoft.com/office/officeart/2005/8/layout/orgChart1"/>
    <dgm:cxn modelId="{693DD6D2-6919-41B9-9F3D-C6031BC24527}" type="presParOf" srcId="{9BB24001-96CF-420F-A14E-F45A541266F1}" destId="{B6FF184E-58F5-4278-9995-10E52BA97A2E}" srcOrd="3" destOrd="0" presId="urn:microsoft.com/office/officeart/2005/8/layout/orgChart1"/>
    <dgm:cxn modelId="{376C2CF9-0872-4DCA-8DCB-E09586C6309A}" type="presParOf" srcId="{B6FF184E-58F5-4278-9995-10E52BA97A2E}" destId="{95F11AFC-E91B-4986-9D37-E08FE1D94D51}" srcOrd="0" destOrd="0" presId="urn:microsoft.com/office/officeart/2005/8/layout/orgChart1"/>
    <dgm:cxn modelId="{93456A0F-16C3-4BDA-A6F5-FCEDD947E601}" type="presParOf" srcId="{95F11AFC-E91B-4986-9D37-E08FE1D94D51}" destId="{11010ED1-0CFD-4CF9-A1C1-199A18BDDF37}" srcOrd="0" destOrd="0" presId="urn:microsoft.com/office/officeart/2005/8/layout/orgChart1"/>
    <dgm:cxn modelId="{06D5F3D2-BA1E-4BF3-A24F-17FB45DAC258}" type="presParOf" srcId="{95F11AFC-E91B-4986-9D37-E08FE1D94D51}" destId="{68759FF4-4945-4821-AAC2-7145B5DB4C48}" srcOrd="1" destOrd="0" presId="urn:microsoft.com/office/officeart/2005/8/layout/orgChart1"/>
    <dgm:cxn modelId="{C2A9580F-0F65-4152-8C77-B03B587ECE28}" type="presParOf" srcId="{B6FF184E-58F5-4278-9995-10E52BA97A2E}" destId="{999A8375-E4D8-45CE-9CE0-9C53DE69112D}" srcOrd="1" destOrd="0" presId="urn:microsoft.com/office/officeart/2005/8/layout/orgChart1"/>
    <dgm:cxn modelId="{8419E42E-F7BF-4F69-A877-84D3D79F86F6}" type="presParOf" srcId="{999A8375-E4D8-45CE-9CE0-9C53DE69112D}" destId="{69D4C099-E424-4444-94F5-8E8E4698429F}" srcOrd="0" destOrd="0" presId="urn:microsoft.com/office/officeart/2005/8/layout/orgChart1"/>
    <dgm:cxn modelId="{82808587-887B-4F1D-8573-838CF35BEDCA}" type="presParOf" srcId="{999A8375-E4D8-45CE-9CE0-9C53DE69112D}" destId="{87164DF4-EC73-40AD-A3C6-B6DC4F9EB701}" srcOrd="1" destOrd="0" presId="urn:microsoft.com/office/officeart/2005/8/layout/orgChart1"/>
    <dgm:cxn modelId="{CC9FCA10-746C-4C72-A93E-CD20024E0C56}" type="presParOf" srcId="{87164DF4-EC73-40AD-A3C6-B6DC4F9EB701}" destId="{A3AE072D-98AE-4493-B2A8-DF086A0E968A}" srcOrd="0" destOrd="0" presId="urn:microsoft.com/office/officeart/2005/8/layout/orgChart1"/>
    <dgm:cxn modelId="{F324AEC1-6974-45FF-9D91-421830B864A4}" type="presParOf" srcId="{A3AE072D-98AE-4493-B2A8-DF086A0E968A}" destId="{A32E8BB1-18FD-452A-8B59-D957C16DB95F}" srcOrd="0" destOrd="0" presId="urn:microsoft.com/office/officeart/2005/8/layout/orgChart1"/>
    <dgm:cxn modelId="{DAF2E067-0D1F-4159-B891-90B03E2E9596}" type="presParOf" srcId="{A3AE072D-98AE-4493-B2A8-DF086A0E968A}" destId="{AF4B0263-0C1C-45EA-85FB-0CE6EDEDF302}" srcOrd="1" destOrd="0" presId="urn:microsoft.com/office/officeart/2005/8/layout/orgChart1"/>
    <dgm:cxn modelId="{EC790BF9-560F-46D2-9642-27B03A59C1D1}" type="presParOf" srcId="{87164DF4-EC73-40AD-A3C6-B6DC4F9EB701}" destId="{E67BE7A8-825F-4E9F-96DF-9BA7AED974CE}" srcOrd="1" destOrd="0" presId="urn:microsoft.com/office/officeart/2005/8/layout/orgChart1"/>
    <dgm:cxn modelId="{24CB4755-5605-4AE9-BB4E-3161C468050E}" type="presParOf" srcId="{87164DF4-EC73-40AD-A3C6-B6DC4F9EB701}" destId="{C1A6B16A-BAC6-46E8-ACED-59F87C948970}" srcOrd="2" destOrd="0" presId="urn:microsoft.com/office/officeart/2005/8/layout/orgChart1"/>
    <dgm:cxn modelId="{AB71A071-CA5F-4CCF-974D-1899B0C2B4F3}" type="presParOf" srcId="{999A8375-E4D8-45CE-9CE0-9C53DE69112D}" destId="{250F9DED-2B19-487C-B7CA-939546C891DC}" srcOrd="2" destOrd="0" presId="urn:microsoft.com/office/officeart/2005/8/layout/orgChart1"/>
    <dgm:cxn modelId="{723C3666-44A5-4BFB-ACE4-9FC3B094CEC4}" type="presParOf" srcId="{999A8375-E4D8-45CE-9CE0-9C53DE69112D}" destId="{7CED2C73-52EC-4367-A06C-AE2D8F0A1D12}" srcOrd="3" destOrd="0" presId="urn:microsoft.com/office/officeart/2005/8/layout/orgChart1"/>
    <dgm:cxn modelId="{DB56070C-9F86-4B80-AE7E-85F385F69543}" type="presParOf" srcId="{7CED2C73-52EC-4367-A06C-AE2D8F0A1D12}" destId="{D161F8D1-49C2-4325-8A5E-35E60E6DDA59}" srcOrd="0" destOrd="0" presId="urn:microsoft.com/office/officeart/2005/8/layout/orgChart1"/>
    <dgm:cxn modelId="{09AF2677-0B26-43EE-AF02-1ED68912EE54}" type="presParOf" srcId="{D161F8D1-49C2-4325-8A5E-35E60E6DDA59}" destId="{54E02B33-7B02-468C-B8F0-62880810D2CC}" srcOrd="0" destOrd="0" presId="urn:microsoft.com/office/officeart/2005/8/layout/orgChart1"/>
    <dgm:cxn modelId="{8C51703E-29B0-470F-8A11-3B8EACE9DD1C}" type="presParOf" srcId="{D161F8D1-49C2-4325-8A5E-35E60E6DDA59}" destId="{C21CD885-7BFD-4C05-BA6D-1AAB247A7DA1}" srcOrd="1" destOrd="0" presId="urn:microsoft.com/office/officeart/2005/8/layout/orgChart1"/>
    <dgm:cxn modelId="{4B78549D-AD96-4AAD-AD86-E8D05001EDE3}" type="presParOf" srcId="{7CED2C73-52EC-4367-A06C-AE2D8F0A1D12}" destId="{1CB4FA03-9F8F-4FB0-90F9-4769C5995A45}" srcOrd="1" destOrd="0" presId="urn:microsoft.com/office/officeart/2005/8/layout/orgChart1"/>
    <dgm:cxn modelId="{D7B3A324-5394-40FD-A5EB-1010B86EB2B1}" type="presParOf" srcId="{7CED2C73-52EC-4367-A06C-AE2D8F0A1D12}" destId="{383471D1-08BA-4676-94B5-D9F9654A10A4}" srcOrd="2" destOrd="0" presId="urn:microsoft.com/office/officeart/2005/8/layout/orgChart1"/>
    <dgm:cxn modelId="{509716DA-A7C5-4D12-84D0-AC74EB28221D}" type="presParOf" srcId="{B6FF184E-58F5-4278-9995-10E52BA97A2E}" destId="{8632FEEB-9860-4A0B-A61A-9CFA997A7229}" srcOrd="2" destOrd="0" presId="urn:microsoft.com/office/officeart/2005/8/layout/orgChart1"/>
    <dgm:cxn modelId="{DEE7BB68-33BB-45D4-A746-FF0A7A0D6A8F}" type="presParOf" srcId="{2565FCF8-EC5D-48F8-B0FB-4BC6AC7FB7C8}" destId="{CCE7D02C-4AF9-4326-A49F-E3E7EB900EA2}" srcOrd="2" destOrd="0" presId="urn:microsoft.com/office/officeart/2005/8/layout/orgChart1"/>
    <dgm:cxn modelId="{CACB30CC-B527-4FE0-A5A0-08B48D4B27F4}" type="presParOf" srcId="{54B5C8B0-4D61-496A-A319-BE5FDEE2BBCF}" destId="{73CB71BE-94B0-4E19-8DC8-6695915910FA}" srcOrd="2" destOrd="0" presId="urn:microsoft.com/office/officeart/2005/8/layout/orgChart1"/>
    <dgm:cxn modelId="{6883A444-1A8F-4788-974C-70274F54CC3F}" type="presParOf" srcId="{54B5C8B0-4D61-496A-A319-BE5FDEE2BBCF}" destId="{F77CDCE2-047C-47F8-80C5-A5A5C03FD7A1}" srcOrd="3" destOrd="0" presId="urn:microsoft.com/office/officeart/2005/8/layout/orgChart1"/>
    <dgm:cxn modelId="{87CB1CAB-50E5-400C-9F9D-0782448F8836}" type="presParOf" srcId="{F77CDCE2-047C-47F8-80C5-A5A5C03FD7A1}" destId="{1C0A0F18-C602-42A3-9C7A-C6366093C71B}" srcOrd="0" destOrd="0" presId="urn:microsoft.com/office/officeart/2005/8/layout/orgChart1"/>
    <dgm:cxn modelId="{D8372745-26F9-4443-84C9-C49F7DE54F2C}" type="presParOf" srcId="{1C0A0F18-C602-42A3-9C7A-C6366093C71B}" destId="{E207B762-2785-46A9-ACAF-18F468FB624C}" srcOrd="0" destOrd="0" presId="urn:microsoft.com/office/officeart/2005/8/layout/orgChart1"/>
    <dgm:cxn modelId="{798A4091-F5CA-4297-AA97-DE4FAD3EB9F5}" type="presParOf" srcId="{1C0A0F18-C602-42A3-9C7A-C6366093C71B}" destId="{D08579B7-6999-4745-A697-4532F73500CF}" srcOrd="1" destOrd="0" presId="urn:microsoft.com/office/officeart/2005/8/layout/orgChart1"/>
    <dgm:cxn modelId="{F7A8AB95-74AB-48F9-9476-C6B8D3D9E50B}" type="presParOf" srcId="{F77CDCE2-047C-47F8-80C5-A5A5C03FD7A1}" destId="{56204493-D4D5-4432-9E50-FE15E88DFAAA}" srcOrd="1" destOrd="0" presId="urn:microsoft.com/office/officeart/2005/8/layout/orgChart1"/>
    <dgm:cxn modelId="{39D90A28-B66B-4A15-BC7D-D89B805677F0}" type="presParOf" srcId="{56204493-D4D5-4432-9E50-FE15E88DFAAA}" destId="{5346E461-24EC-4C3F-BA9D-E875D62A8369}" srcOrd="0" destOrd="0" presId="urn:microsoft.com/office/officeart/2005/8/layout/orgChart1"/>
    <dgm:cxn modelId="{D8556941-67A4-4500-A4D0-AEA58BAA7D4B}" type="presParOf" srcId="{56204493-D4D5-4432-9E50-FE15E88DFAAA}" destId="{476FD158-0511-4419-B9A4-48AFA5482B12}" srcOrd="1" destOrd="0" presId="urn:microsoft.com/office/officeart/2005/8/layout/orgChart1"/>
    <dgm:cxn modelId="{2F4BFCFE-1C87-448E-8869-3B0BCFBD758F}" type="presParOf" srcId="{476FD158-0511-4419-B9A4-48AFA5482B12}" destId="{1EA47A2A-7388-4541-9F7A-8266327EF528}" srcOrd="0" destOrd="0" presId="urn:microsoft.com/office/officeart/2005/8/layout/orgChart1"/>
    <dgm:cxn modelId="{12E958F7-1D95-4DF6-932F-E1DD47AF9EA4}" type="presParOf" srcId="{1EA47A2A-7388-4541-9F7A-8266327EF528}" destId="{ADC1B162-E63C-4C21-AB39-F750A9B1B34C}" srcOrd="0" destOrd="0" presId="urn:microsoft.com/office/officeart/2005/8/layout/orgChart1"/>
    <dgm:cxn modelId="{9A4837B2-FDA4-4736-9D65-246D7AB6766B}" type="presParOf" srcId="{1EA47A2A-7388-4541-9F7A-8266327EF528}" destId="{780811EC-9E7B-4D09-85AA-1B132BA6AE73}" srcOrd="1" destOrd="0" presId="urn:microsoft.com/office/officeart/2005/8/layout/orgChart1"/>
    <dgm:cxn modelId="{2C60F339-D967-44B4-B12F-862F59A8B21B}" type="presParOf" srcId="{476FD158-0511-4419-B9A4-48AFA5482B12}" destId="{FE4462B9-2B12-4873-95DD-7C1B721E3384}" srcOrd="1" destOrd="0" presId="urn:microsoft.com/office/officeart/2005/8/layout/orgChart1"/>
    <dgm:cxn modelId="{584A318F-3F59-4848-8F17-567805D03BB6}" type="presParOf" srcId="{FE4462B9-2B12-4873-95DD-7C1B721E3384}" destId="{F5438433-6A88-4A01-B84E-0D5FF7180667}" srcOrd="0" destOrd="0" presId="urn:microsoft.com/office/officeart/2005/8/layout/orgChart1"/>
    <dgm:cxn modelId="{6F1714C7-A212-45A2-9264-45EA56B69C4C}" type="presParOf" srcId="{FE4462B9-2B12-4873-95DD-7C1B721E3384}" destId="{150FF597-EA2A-4B68-BDCE-CF4A735ED31B}" srcOrd="1" destOrd="0" presId="urn:microsoft.com/office/officeart/2005/8/layout/orgChart1"/>
    <dgm:cxn modelId="{A8D8CC70-A81C-45D1-98F2-8132DDFDBFF1}" type="presParOf" srcId="{150FF597-EA2A-4B68-BDCE-CF4A735ED31B}" destId="{2D7F557E-6B6F-4315-89BB-A179766C3B70}" srcOrd="0" destOrd="0" presId="urn:microsoft.com/office/officeart/2005/8/layout/orgChart1"/>
    <dgm:cxn modelId="{5481E11F-500D-4AFE-8435-F56B04E237DE}" type="presParOf" srcId="{2D7F557E-6B6F-4315-89BB-A179766C3B70}" destId="{FFC6026B-E411-408F-B312-2BDDD9AA5568}" srcOrd="0" destOrd="0" presId="urn:microsoft.com/office/officeart/2005/8/layout/orgChart1"/>
    <dgm:cxn modelId="{BDC2A056-84A2-4DC3-B5B8-650BDD101D76}" type="presParOf" srcId="{2D7F557E-6B6F-4315-89BB-A179766C3B70}" destId="{8AFA11B0-1338-449D-A87D-319C9DFDB00E}" srcOrd="1" destOrd="0" presId="urn:microsoft.com/office/officeart/2005/8/layout/orgChart1"/>
    <dgm:cxn modelId="{C7D5E3A3-2307-4918-A438-AA2FEA947C6F}" type="presParOf" srcId="{150FF597-EA2A-4B68-BDCE-CF4A735ED31B}" destId="{F8C4FAB2-ADB6-4B73-B6C4-9D4ADB04B577}" srcOrd="1" destOrd="0" presId="urn:microsoft.com/office/officeart/2005/8/layout/orgChart1"/>
    <dgm:cxn modelId="{DA0BB807-211F-4212-8E09-271876EF44A8}" type="presParOf" srcId="{150FF597-EA2A-4B68-BDCE-CF4A735ED31B}" destId="{811F561C-CD28-46A8-9953-AB445B08464B}" srcOrd="2" destOrd="0" presId="urn:microsoft.com/office/officeart/2005/8/layout/orgChart1"/>
    <dgm:cxn modelId="{5CDBD3E7-E179-40FF-AC78-DD4FC60C1A6D}" type="presParOf" srcId="{FE4462B9-2B12-4873-95DD-7C1B721E3384}" destId="{1741185B-8CAE-4D6B-8822-E1C137F50C7B}" srcOrd="2" destOrd="0" presId="urn:microsoft.com/office/officeart/2005/8/layout/orgChart1"/>
    <dgm:cxn modelId="{47B2F521-4B9A-45F6-9EAC-4D258871CB46}" type="presParOf" srcId="{FE4462B9-2B12-4873-95DD-7C1B721E3384}" destId="{7BB613AA-FA3C-43B9-B668-5B64594787DB}" srcOrd="3" destOrd="0" presId="urn:microsoft.com/office/officeart/2005/8/layout/orgChart1"/>
    <dgm:cxn modelId="{304CCF57-4D15-45E1-8AD9-155322B2236C}" type="presParOf" srcId="{7BB613AA-FA3C-43B9-B668-5B64594787DB}" destId="{A15A6210-EAA9-4D29-A94C-F55F54717257}" srcOrd="0" destOrd="0" presId="urn:microsoft.com/office/officeart/2005/8/layout/orgChart1"/>
    <dgm:cxn modelId="{5D0F4658-001B-4C0A-8A7D-2C99A4523651}" type="presParOf" srcId="{A15A6210-EAA9-4D29-A94C-F55F54717257}" destId="{080B39F5-F56A-46A4-A999-8BBDA84CDBC2}" srcOrd="0" destOrd="0" presId="urn:microsoft.com/office/officeart/2005/8/layout/orgChart1"/>
    <dgm:cxn modelId="{EC65A8B4-8932-4B7E-9F64-29D808A2E9E1}" type="presParOf" srcId="{A15A6210-EAA9-4D29-A94C-F55F54717257}" destId="{E6B90D31-77A8-469F-8570-2D4E2E3EA556}" srcOrd="1" destOrd="0" presId="urn:microsoft.com/office/officeart/2005/8/layout/orgChart1"/>
    <dgm:cxn modelId="{2F10B9B5-8F4C-4AA3-BAFD-9BDF6F7BAEB0}" type="presParOf" srcId="{7BB613AA-FA3C-43B9-B668-5B64594787DB}" destId="{9047EAC1-178D-42D2-894B-571BE06E38D6}" srcOrd="1" destOrd="0" presId="urn:microsoft.com/office/officeart/2005/8/layout/orgChart1"/>
    <dgm:cxn modelId="{9A995E2F-A5F9-4A93-82FB-0B0E08745444}" type="presParOf" srcId="{7BB613AA-FA3C-43B9-B668-5B64594787DB}" destId="{7B58D921-B6F0-402D-A666-A04263EEDAFD}" srcOrd="2" destOrd="0" presId="urn:microsoft.com/office/officeart/2005/8/layout/orgChart1"/>
    <dgm:cxn modelId="{79022D3C-068C-4973-9055-AE24C3C5300A}" type="presParOf" srcId="{476FD158-0511-4419-B9A4-48AFA5482B12}" destId="{438647D5-DB42-413B-91A0-0C85BFB2FFBD}" srcOrd="2" destOrd="0" presId="urn:microsoft.com/office/officeart/2005/8/layout/orgChart1"/>
    <dgm:cxn modelId="{21768B9A-CFDA-45FF-9681-B88951D327DB}" type="presParOf" srcId="{56204493-D4D5-4432-9E50-FE15E88DFAAA}" destId="{D7E9DD7A-9890-4CA8-B122-50613E9A4CBB}" srcOrd="2" destOrd="0" presId="urn:microsoft.com/office/officeart/2005/8/layout/orgChart1"/>
    <dgm:cxn modelId="{2DCBD5E6-986D-4C13-AB5C-8F800DE0A393}" type="presParOf" srcId="{56204493-D4D5-4432-9E50-FE15E88DFAAA}" destId="{B734E81B-C050-4BAB-A6D9-D68A311607F6}" srcOrd="3" destOrd="0" presId="urn:microsoft.com/office/officeart/2005/8/layout/orgChart1"/>
    <dgm:cxn modelId="{0D6EDE55-30A0-436F-B99D-18D75BD48F8B}" type="presParOf" srcId="{B734E81B-C050-4BAB-A6D9-D68A311607F6}" destId="{A7728C7C-4068-464D-A61B-4B7F67C009C9}" srcOrd="0" destOrd="0" presId="urn:microsoft.com/office/officeart/2005/8/layout/orgChart1"/>
    <dgm:cxn modelId="{0B8F2C04-46E5-471E-ADA2-142483C8C1C0}" type="presParOf" srcId="{A7728C7C-4068-464D-A61B-4B7F67C009C9}" destId="{D1C77406-772B-4B47-8495-BC2A8A3601B4}" srcOrd="0" destOrd="0" presId="urn:microsoft.com/office/officeart/2005/8/layout/orgChart1"/>
    <dgm:cxn modelId="{36871DF8-63D2-48B3-8A0F-BAFACBD50896}" type="presParOf" srcId="{A7728C7C-4068-464D-A61B-4B7F67C009C9}" destId="{8A81D9CD-FE00-47E2-916F-9C3BB18CB556}" srcOrd="1" destOrd="0" presId="urn:microsoft.com/office/officeart/2005/8/layout/orgChart1"/>
    <dgm:cxn modelId="{3C36A914-3AF4-4970-A168-669F57F56EF2}" type="presParOf" srcId="{B734E81B-C050-4BAB-A6D9-D68A311607F6}" destId="{FFF6536E-8740-48BF-87BE-637DD34B1D8A}" srcOrd="1" destOrd="0" presId="urn:microsoft.com/office/officeart/2005/8/layout/orgChart1"/>
    <dgm:cxn modelId="{92ADC00F-CBA1-40E3-AF97-6BC0B0D4D47F}" type="presParOf" srcId="{FFF6536E-8740-48BF-87BE-637DD34B1D8A}" destId="{0F88908D-A4CC-43D0-8170-62703CB723CE}" srcOrd="0" destOrd="0" presId="urn:microsoft.com/office/officeart/2005/8/layout/orgChart1"/>
    <dgm:cxn modelId="{A34D7101-6E55-4239-8C58-E3C6C8FFA7DA}" type="presParOf" srcId="{FFF6536E-8740-48BF-87BE-637DD34B1D8A}" destId="{1BBDC471-5BCF-4B4A-A9F6-3D5A3B0F73AA}" srcOrd="1" destOrd="0" presId="urn:microsoft.com/office/officeart/2005/8/layout/orgChart1"/>
    <dgm:cxn modelId="{09FB3CEC-49E3-4790-9F40-604B88E7ACF9}" type="presParOf" srcId="{1BBDC471-5BCF-4B4A-A9F6-3D5A3B0F73AA}" destId="{E1EAF5DC-3509-428F-8423-60A451527072}" srcOrd="0" destOrd="0" presId="urn:microsoft.com/office/officeart/2005/8/layout/orgChart1"/>
    <dgm:cxn modelId="{4F816840-8AC1-47CF-BC4E-9E2844D7B90B}" type="presParOf" srcId="{E1EAF5DC-3509-428F-8423-60A451527072}" destId="{E8FB13D6-B052-40B7-B143-DD174DE4FC43}" srcOrd="0" destOrd="0" presId="urn:microsoft.com/office/officeart/2005/8/layout/orgChart1"/>
    <dgm:cxn modelId="{B2D9C52E-4596-4304-AD51-4ED093EF6596}" type="presParOf" srcId="{E1EAF5DC-3509-428F-8423-60A451527072}" destId="{5D3AD058-D8E8-4B8C-85B0-64D2B0248EAA}" srcOrd="1" destOrd="0" presId="urn:microsoft.com/office/officeart/2005/8/layout/orgChart1"/>
    <dgm:cxn modelId="{020327BC-D9A3-4220-85F0-66667B303A54}" type="presParOf" srcId="{1BBDC471-5BCF-4B4A-A9F6-3D5A3B0F73AA}" destId="{2F8F359A-1F1E-4F5A-A8DA-D2EC0976E3D6}" srcOrd="1" destOrd="0" presId="urn:microsoft.com/office/officeart/2005/8/layout/orgChart1"/>
    <dgm:cxn modelId="{0A2036E3-0E06-4940-B632-79CA87335B45}" type="presParOf" srcId="{1BBDC471-5BCF-4B4A-A9F6-3D5A3B0F73AA}" destId="{D5E0723D-5548-48E9-9444-A98912A133B9}" srcOrd="2" destOrd="0" presId="urn:microsoft.com/office/officeart/2005/8/layout/orgChart1"/>
    <dgm:cxn modelId="{9D3EC18E-ECF4-442B-ABC1-10A023D9AA02}" type="presParOf" srcId="{FFF6536E-8740-48BF-87BE-637DD34B1D8A}" destId="{A9DC1628-0DF5-45FE-9507-424E2C37B328}" srcOrd="2" destOrd="0" presId="urn:microsoft.com/office/officeart/2005/8/layout/orgChart1"/>
    <dgm:cxn modelId="{4289725B-DFE0-49C2-BA15-682EF671A171}" type="presParOf" srcId="{FFF6536E-8740-48BF-87BE-637DD34B1D8A}" destId="{CA88A92C-BFFB-4F7F-AAC1-7128649EAEAE}" srcOrd="3" destOrd="0" presId="urn:microsoft.com/office/officeart/2005/8/layout/orgChart1"/>
    <dgm:cxn modelId="{D3770192-1BCB-4E48-ACAA-BDC4496DE60C}" type="presParOf" srcId="{CA88A92C-BFFB-4F7F-AAC1-7128649EAEAE}" destId="{79EE738E-3058-4BB6-A7DB-F655795A6103}" srcOrd="0" destOrd="0" presId="urn:microsoft.com/office/officeart/2005/8/layout/orgChart1"/>
    <dgm:cxn modelId="{06FE6A74-DC56-444C-B3BC-B912303925BD}" type="presParOf" srcId="{79EE738E-3058-4BB6-A7DB-F655795A6103}" destId="{8FC31020-8CD6-4312-8ACC-72A9EBD614D7}" srcOrd="0" destOrd="0" presId="urn:microsoft.com/office/officeart/2005/8/layout/orgChart1"/>
    <dgm:cxn modelId="{04A3D17D-4680-471F-B57B-A61F4B4BB74D}" type="presParOf" srcId="{79EE738E-3058-4BB6-A7DB-F655795A6103}" destId="{A344CCA0-62E7-4806-8D80-B659E90F556D}" srcOrd="1" destOrd="0" presId="urn:microsoft.com/office/officeart/2005/8/layout/orgChart1"/>
    <dgm:cxn modelId="{27400C62-1B29-451A-8920-12D1084F9C82}" type="presParOf" srcId="{CA88A92C-BFFB-4F7F-AAC1-7128649EAEAE}" destId="{A3F33035-3577-47C6-BD4C-448DE99D9F3D}" srcOrd="1" destOrd="0" presId="urn:microsoft.com/office/officeart/2005/8/layout/orgChart1"/>
    <dgm:cxn modelId="{1A329915-6BB7-4067-B21E-5404A4301F4B}" type="presParOf" srcId="{CA88A92C-BFFB-4F7F-AAC1-7128649EAEAE}" destId="{4445B531-39C2-4386-973D-925867B435D6}" srcOrd="2" destOrd="0" presId="urn:microsoft.com/office/officeart/2005/8/layout/orgChart1"/>
    <dgm:cxn modelId="{6B046972-BF35-4C6B-98D4-24A4E4D75C10}" type="presParOf" srcId="{B734E81B-C050-4BAB-A6D9-D68A311607F6}" destId="{51A3E4F9-7AD1-452A-AE05-C91E647D75A6}" srcOrd="2" destOrd="0" presId="urn:microsoft.com/office/officeart/2005/8/layout/orgChart1"/>
    <dgm:cxn modelId="{1018F270-2958-44A3-B94C-8B71D373C8C4}" type="presParOf" srcId="{F77CDCE2-047C-47F8-80C5-A5A5C03FD7A1}" destId="{1E9B4A59-6D31-41A0-9C15-413C72AA8F0B}" srcOrd="2" destOrd="0" presId="urn:microsoft.com/office/officeart/2005/8/layout/orgChart1"/>
    <dgm:cxn modelId="{A4930477-5E89-49DC-AF5E-D90B373CE331}" type="presParOf" srcId="{54B5C8B0-4D61-496A-A319-BE5FDEE2BBCF}" destId="{F52ACE04-5CBA-4B88-A14A-2854C74CBCAD}" srcOrd="4" destOrd="0" presId="urn:microsoft.com/office/officeart/2005/8/layout/orgChart1"/>
    <dgm:cxn modelId="{720C72CD-E2C2-460F-922F-BAFAE1C683EE}" type="presParOf" srcId="{54B5C8B0-4D61-496A-A319-BE5FDEE2BBCF}" destId="{8B47D6BB-D369-4ECA-9AE0-45B4B62D9906}" srcOrd="5" destOrd="0" presId="urn:microsoft.com/office/officeart/2005/8/layout/orgChart1"/>
    <dgm:cxn modelId="{0B904276-E2FF-4C88-98EF-55EE2D6106F9}" type="presParOf" srcId="{8B47D6BB-D369-4ECA-9AE0-45B4B62D9906}" destId="{09D85816-EFD1-4D00-9E18-B373D5A6908F}" srcOrd="0" destOrd="0" presId="urn:microsoft.com/office/officeart/2005/8/layout/orgChart1"/>
    <dgm:cxn modelId="{CDB821B3-27C8-41D8-B2DA-F5FFC50651E9}" type="presParOf" srcId="{09D85816-EFD1-4D00-9E18-B373D5A6908F}" destId="{12C84AB3-464D-4AD2-A5DF-F41F0C19065E}" srcOrd="0" destOrd="0" presId="urn:microsoft.com/office/officeart/2005/8/layout/orgChart1"/>
    <dgm:cxn modelId="{AB6407D9-FF78-4E74-999E-EDB5301E091F}" type="presParOf" srcId="{09D85816-EFD1-4D00-9E18-B373D5A6908F}" destId="{86B477F7-6774-48DE-8030-DE480F2B0012}" srcOrd="1" destOrd="0" presId="urn:microsoft.com/office/officeart/2005/8/layout/orgChart1"/>
    <dgm:cxn modelId="{A37B9BCA-E52A-4DF9-B8D1-E2F7407C433E}" type="presParOf" srcId="{8B47D6BB-D369-4ECA-9AE0-45B4B62D9906}" destId="{3FE37EE5-7982-4539-8A5C-CC7D69558676}" srcOrd="1" destOrd="0" presId="urn:microsoft.com/office/officeart/2005/8/layout/orgChart1"/>
    <dgm:cxn modelId="{BFBED8B7-C533-4863-A6BE-18D1AD98E910}" type="presParOf" srcId="{3FE37EE5-7982-4539-8A5C-CC7D69558676}" destId="{2EE30E38-2087-4193-B385-F0815A904088}" srcOrd="0" destOrd="0" presId="urn:microsoft.com/office/officeart/2005/8/layout/orgChart1"/>
    <dgm:cxn modelId="{F5B6AE1B-141C-43A2-A665-AD66285885B8}" type="presParOf" srcId="{3FE37EE5-7982-4539-8A5C-CC7D69558676}" destId="{ED10367B-B004-4DBE-854C-0CA60147E711}" srcOrd="1" destOrd="0" presId="urn:microsoft.com/office/officeart/2005/8/layout/orgChart1"/>
    <dgm:cxn modelId="{8A16A34D-489E-4D2F-B674-3616533588CC}" type="presParOf" srcId="{ED10367B-B004-4DBE-854C-0CA60147E711}" destId="{4CAD60D5-2794-415E-839D-964BBB8FAD8B}" srcOrd="0" destOrd="0" presId="urn:microsoft.com/office/officeart/2005/8/layout/orgChart1"/>
    <dgm:cxn modelId="{01C7953B-8732-4CF8-8016-6E8859BDCA46}" type="presParOf" srcId="{4CAD60D5-2794-415E-839D-964BBB8FAD8B}" destId="{6854BEC4-9F54-478C-84A4-1D5AF1A0678F}" srcOrd="0" destOrd="0" presId="urn:microsoft.com/office/officeart/2005/8/layout/orgChart1"/>
    <dgm:cxn modelId="{9BA7547D-0486-4089-96A7-0E4870EE0651}" type="presParOf" srcId="{4CAD60D5-2794-415E-839D-964BBB8FAD8B}" destId="{1AA1DDDE-7F14-4600-8BDC-466D8C644B9A}" srcOrd="1" destOrd="0" presId="urn:microsoft.com/office/officeart/2005/8/layout/orgChart1"/>
    <dgm:cxn modelId="{7C941D4F-8DEE-4993-ACDD-A458A8780F82}" type="presParOf" srcId="{ED10367B-B004-4DBE-854C-0CA60147E711}" destId="{5FF41213-AAE1-40B3-968E-F4981F229AB8}" srcOrd="1" destOrd="0" presId="urn:microsoft.com/office/officeart/2005/8/layout/orgChart1"/>
    <dgm:cxn modelId="{2D3D5CFE-522E-4195-9F6D-228290C7BC9C}" type="presParOf" srcId="{5FF41213-AAE1-40B3-968E-F4981F229AB8}" destId="{4E59A5F7-4B91-4246-A864-993F32422319}" srcOrd="0" destOrd="0" presId="urn:microsoft.com/office/officeart/2005/8/layout/orgChart1"/>
    <dgm:cxn modelId="{DB1A2D19-65FF-45E2-BEA1-DD1CE75F5A01}" type="presParOf" srcId="{5FF41213-AAE1-40B3-968E-F4981F229AB8}" destId="{6A77BD37-0675-4990-B4E3-16D456B23820}" srcOrd="1" destOrd="0" presId="urn:microsoft.com/office/officeart/2005/8/layout/orgChart1"/>
    <dgm:cxn modelId="{13972017-BA61-47C0-AFB6-72A4DD8436ED}" type="presParOf" srcId="{6A77BD37-0675-4990-B4E3-16D456B23820}" destId="{4610E8B8-0875-4E82-A433-FF030E9B8FBD}" srcOrd="0" destOrd="0" presId="urn:microsoft.com/office/officeart/2005/8/layout/orgChart1"/>
    <dgm:cxn modelId="{403D2C68-B081-496A-8409-761B90B7DD0A}" type="presParOf" srcId="{4610E8B8-0875-4E82-A433-FF030E9B8FBD}" destId="{C76FFDA6-00E4-4F56-B694-64BC059ADFBC}" srcOrd="0" destOrd="0" presId="urn:microsoft.com/office/officeart/2005/8/layout/orgChart1"/>
    <dgm:cxn modelId="{231E2912-3D3C-4B30-8FCF-6C8D2EA55F54}" type="presParOf" srcId="{4610E8B8-0875-4E82-A433-FF030E9B8FBD}" destId="{42B22863-29F0-42EF-8D02-B91CA8897723}" srcOrd="1" destOrd="0" presId="urn:microsoft.com/office/officeart/2005/8/layout/orgChart1"/>
    <dgm:cxn modelId="{EB750292-92AE-4911-9104-C4CC7C1C8C30}" type="presParOf" srcId="{6A77BD37-0675-4990-B4E3-16D456B23820}" destId="{3AFD1A77-86B3-44CB-B5F4-31A339465918}" srcOrd="1" destOrd="0" presId="urn:microsoft.com/office/officeart/2005/8/layout/orgChart1"/>
    <dgm:cxn modelId="{C16850FB-5077-4653-A86F-294503B99C38}" type="presParOf" srcId="{6A77BD37-0675-4990-B4E3-16D456B23820}" destId="{7C4D436A-1B61-4D4E-AF75-0947F5FD0207}" srcOrd="2" destOrd="0" presId="urn:microsoft.com/office/officeart/2005/8/layout/orgChart1"/>
    <dgm:cxn modelId="{F55E31D3-8015-4FB4-8A51-C4152AFBDFC8}" type="presParOf" srcId="{5FF41213-AAE1-40B3-968E-F4981F229AB8}" destId="{D4036FFF-B95D-4872-891B-9C9B73250BB0}" srcOrd="2" destOrd="0" presId="urn:microsoft.com/office/officeart/2005/8/layout/orgChart1"/>
    <dgm:cxn modelId="{67BAF077-09FB-48B2-AF57-3FACDA96EEE2}" type="presParOf" srcId="{5FF41213-AAE1-40B3-968E-F4981F229AB8}" destId="{B72F472A-23CD-48D4-AEBF-441A3215777A}" srcOrd="3" destOrd="0" presId="urn:microsoft.com/office/officeart/2005/8/layout/orgChart1"/>
    <dgm:cxn modelId="{74CF059A-D391-45FA-A51A-CA19EC190FE0}" type="presParOf" srcId="{B72F472A-23CD-48D4-AEBF-441A3215777A}" destId="{262E36D4-3B34-419D-85A1-D6978BF779F8}" srcOrd="0" destOrd="0" presId="urn:microsoft.com/office/officeart/2005/8/layout/orgChart1"/>
    <dgm:cxn modelId="{821D0195-B21F-4982-AC5B-C58E7A6990AF}" type="presParOf" srcId="{262E36D4-3B34-419D-85A1-D6978BF779F8}" destId="{AD783C83-1A10-4277-9EFE-4BC5E78719B5}" srcOrd="0" destOrd="0" presId="urn:microsoft.com/office/officeart/2005/8/layout/orgChart1"/>
    <dgm:cxn modelId="{4AB077B6-01A7-4879-8C4C-023B2D720CA6}" type="presParOf" srcId="{262E36D4-3B34-419D-85A1-D6978BF779F8}" destId="{5AFC01F3-DC78-4199-A93B-D2FB6FCD2FC4}" srcOrd="1" destOrd="0" presId="urn:microsoft.com/office/officeart/2005/8/layout/orgChart1"/>
    <dgm:cxn modelId="{3C2A4481-F073-481E-9CF2-F6788DA4182E}" type="presParOf" srcId="{B72F472A-23CD-48D4-AEBF-441A3215777A}" destId="{B2C5E5B1-0B18-418E-B0DA-F0E963BAD362}" srcOrd="1" destOrd="0" presId="urn:microsoft.com/office/officeart/2005/8/layout/orgChart1"/>
    <dgm:cxn modelId="{69765F34-3A2D-4136-923B-45920F1B2AAD}" type="presParOf" srcId="{B72F472A-23CD-48D4-AEBF-441A3215777A}" destId="{347947AD-A149-4448-B66E-0CAD36A706F7}" srcOrd="2" destOrd="0" presId="urn:microsoft.com/office/officeart/2005/8/layout/orgChart1"/>
    <dgm:cxn modelId="{8BB841B7-8114-4C3B-B27E-885FB3408217}" type="presParOf" srcId="{5FF41213-AAE1-40B3-968E-F4981F229AB8}" destId="{15975C4E-00F4-4391-BEAA-B72D93747EE1}" srcOrd="4" destOrd="0" presId="urn:microsoft.com/office/officeart/2005/8/layout/orgChart1"/>
    <dgm:cxn modelId="{237B99AD-797A-4167-A39C-BE5AD2ADD3DC}" type="presParOf" srcId="{5FF41213-AAE1-40B3-968E-F4981F229AB8}" destId="{006849BF-CEA2-47A9-B42D-28CD641EC6A8}" srcOrd="5" destOrd="0" presId="urn:microsoft.com/office/officeart/2005/8/layout/orgChart1"/>
    <dgm:cxn modelId="{4ABB7556-131A-446D-843F-0CB9571CC910}" type="presParOf" srcId="{006849BF-CEA2-47A9-B42D-28CD641EC6A8}" destId="{C9F9E541-60C4-418E-AF6A-3D6BEBC482EB}" srcOrd="0" destOrd="0" presId="urn:microsoft.com/office/officeart/2005/8/layout/orgChart1"/>
    <dgm:cxn modelId="{D2231FAD-BB51-4CA6-BC84-56C062FA7D94}" type="presParOf" srcId="{C9F9E541-60C4-418E-AF6A-3D6BEBC482EB}" destId="{BCEC548B-B7AE-4BD0-A675-2EF7110CB483}" srcOrd="0" destOrd="0" presId="urn:microsoft.com/office/officeart/2005/8/layout/orgChart1"/>
    <dgm:cxn modelId="{6750678A-1EAB-4D6B-88B6-692B6F164FD3}" type="presParOf" srcId="{C9F9E541-60C4-418E-AF6A-3D6BEBC482EB}" destId="{61905926-F73D-4FA3-B9CA-C12926455389}" srcOrd="1" destOrd="0" presId="urn:microsoft.com/office/officeart/2005/8/layout/orgChart1"/>
    <dgm:cxn modelId="{BA957604-9629-47E8-A285-71B9C51B1D98}" type="presParOf" srcId="{006849BF-CEA2-47A9-B42D-28CD641EC6A8}" destId="{20064358-9B92-4EC4-8223-E5623620197D}" srcOrd="1" destOrd="0" presId="urn:microsoft.com/office/officeart/2005/8/layout/orgChart1"/>
    <dgm:cxn modelId="{A37BCCAE-32A2-4461-A924-CF3BD87CCE03}" type="presParOf" srcId="{006849BF-CEA2-47A9-B42D-28CD641EC6A8}" destId="{C8FC0306-5ADD-4277-BD91-4DCC92EBB279}" srcOrd="2" destOrd="0" presId="urn:microsoft.com/office/officeart/2005/8/layout/orgChart1"/>
    <dgm:cxn modelId="{A63FE35F-5EBA-41B5-90BE-14542BE225CA}" type="presParOf" srcId="{ED10367B-B004-4DBE-854C-0CA60147E711}" destId="{2CF6D6C7-9F88-460C-970F-FD18549ACE1E}" srcOrd="2" destOrd="0" presId="urn:microsoft.com/office/officeart/2005/8/layout/orgChart1"/>
    <dgm:cxn modelId="{D62C164E-D590-4AF2-8CA6-A8B2CA34ED4C}" type="presParOf" srcId="{3FE37EE5-7982-4539-8A5C-CC7D69558676}" destId="{04499AD3-7D04-41D5-88A5-4B14B5F91DDE}" srcOrd="2" destOrd="0" presId="urn:microsoft.com/office/officeart/2005/8/layout/orgChart1"/>
    <dgm:cxn modelId="{60DAB0C8-A098-445A-868A-5E6509688C97}" type="presParOf" srcId="{3FE37EE5-7982-4539-8A5C-CC7D69558676}" destId="{6B6B5F15-0983-4344-8C5B-D5D42379BEC2}" srcOrd="3" destOrd="0" presId="urn:microsoft.com/office/officeart/2005/8/layout/orgChart1"/>
    <dgm:cxn modelId="{37DC746A-0DDF-4B96-ACAC-7CB4D9B3B350}" type="presParOf" srcId="{6B6B5F15-0983-4344-8C5B-D5D42379BEC2}" destId="{6D9DAB61-3488-45AB-8DFD-0E3E17586B6F}" srcOrd="0" destOrd="0" presId="urn:microsoft.com/office/officeart/2005/8/layout/orgChart1"/>
    <dgm:cxn modelId="{3D66AD85-587B-4BBC-A617-D1200C6C7C9E}" type="presParOf" srcId="{6D9DAB61-3488-45AB-8DFD-0E3E17586B6F}" destId="{D98120FD-746B-4ACC-A9B4-995E62EA9AE4}" srcOrd="0" destOrd="0" presId="urn:microsoft.com/office/officeart/2005/8/layout/orgChart1"/>
    <dgm:cxn modelId="{94CBBE7A-428D-457C-B28D-984E636AADA3}" type="presParOf" srcId="{6D9DAB61-3488-45AB-8DFD-0E3E17586B6F}" destId="{95A2AACE-657E-493A-9210-46298506A8DB}" srcOrd="1" destOrd="0" presId="urn:microsoft.com/office/officeart/2005/8/layout/orgChart1"/>
    <dgm:cxn modelId="{DA70C384-D238-4F10-9BAB-63AD2EE96A8A}" type="presParOf" srcId="{6B6B5F15-0983-4344-8C5B-D5D42379BEC2}" destId="{069F6A7E-19AF-4DA8-AEA2-70854C3D7D1D}" srcOrd="1" destOrd="0" presId="urn:microsoft.com/office/officeart/2005/8/layout/orgChart1"/>
    <dgm:cxn modelId="{95B793AA-B567-435A-B8BD-FA3627D61581}" type="presParOf" srcId="{069F6A7E-19AF-4DA8-AEA2-70854C3D7D1D}" destId="{3F27987A-B442-4D22-B7D6-370E15C03347}" srcOrd="0" destOrd="0" presId="urn:microsoft.com/office/officeart/2005/8/layout/orgChart1"/>
    <dgm:cxn modelId="{E008F903-D522-401F-B69D-956D2A23C0DB}" type="presParOf" srcId="{069F6A7E-19AF-4DA8-AEA2-70854C3D7D1D}" destId="{CB076F5D-6B66-4BA9-B8FB-305421344170}" srcOrd="1" destOrd="0" presId="urn:microsoft.com/office/officeart/2005/8/layout/orgChart1"/>
    <dgm:cxn modelId="{3C9A820F-06D1-4811-815C-DAAC0F32CB0C}" type="presParOf" srcId="{CB076F5D-6B66-4BA9-B8FB-305421344170}" destId="{F02F0A0F-CA57-4BAA-914A-575B1EA8FC68}" srcOrd="0" destOrd="0" presId="urn:microsoft.com/office/officeart/2005/8/layout/orgChart1"/>
    <dgm:cxn modelId="{0AF6E37E-C41D-49B7-BAC3-B61935AF9783}" type="presParOf" srcId="{F02F0A0F-CA57-4BAA-914A-575B1EA8FC68}" destId="{87CA5403-D592-4BFD-8F2D-3CA2EE65F70C}" srcOrd="0" destOrd="0" presId="urn:microsoft.com/office/officeart/2005/8/layout/orgChart1"/>
    <dgm:cxn modelId="{E0984AE3-BA77-4FE0-A622-0BDDAF5B96F6}" type="presParOf" srcId="{F02F0A0F-CA57-4BAA-914A-575B1EA8FC68}" destId="{92AC7192-8BD9-4267-9C71-C3CECEEE0890}" srcOrd="1" destOrd="0" presId="urn:microsoft.com/office/officeart/2005/8/layout/orgChart1"/>
    <dgm:cxn modelId="{E1A7D05A-9F1D-438D-98DF-C1ACC394DF9A}" type="presParOf" srcId="{CB076F5D-6B66-4BA9-B8FB-305421344170}" destId="{C2FA97D3-C559-44BD-8D7E-563842757040}" srcOrd="1" destOrd="0" presId="urn:microsoft.com/office/officeart/2005/8/layout/orgChart1"/>
    <dgm:cxn modelId="{D29F8EB0-F88C-4DDA-B024-829C8BE3217A}" type="presParOf" srcId="{CB076F5D-6B66-4BA9-B8FB-305421344170}" destId="{FD2467FB-6831-4A1C-AC3E-58CC5DC12FD6}" srcOrd="2" destOrd="0" presId="urn:microsoft.com/office/officeart/2005/8/layout/orgChart1"/>
    <dgm:cxn modelId="{C958DF7F-A656-41C2-A109-4E6EB0C93811}" type="presParOf" srcId="{069F6A7E-19AF-4DA8-AEA2-70854C3D7D1D}" destId="{3F39C5BA-EBD0-400B-9E83-8C00459C06ED}" srcOrd="2" destOrd="0" presId="urn:microsoft.com/office/officeart/2005/8/layout/orgChart1"/>
    <dgm:cxn modelId="{EA913EBC-BC0A-4BD1-84DE-CEE7EC8623BE}" type="presParOf" srcId="{069F6A7E-19AF-4DA8-AEA2-70854C3D7D1D}" destId="{854FD562-16AE-4FC9-9CB4-551D5A6887BC}" srcOrd="3" destOrd="0" presId="urn:microsoft.com/office/officeart/2005/8/layout/orgChart1"/>
    <dgm:cxn modelId="{750B83B3-C772-4BAB-9D45-5425284DA29D}" type="presParOf" srcId="{854FD562-16AE-4FC9-9CB4-551D5A6887BC}" destId="{17ACA8FD-2B0A-43BF-9108-F9E4BB509040}" srcOrd="0" destOrd="0" presId="urn:microsoft.com/office/officeart/2005/8/layout/orgChart1"/>
    <dgm:cxn modelId="{1E7596B3-33F2-4A7B-84DD-2579C3E0D2DF}" type="presParOf" srcId="{17ACA8FD-2B0A-43BF-9108-F9E4BB509040}" destId="{1AA3718B-FA10-4634-AC45-3380D4EBB09F}" srcOrd="0" destOrd="0" presId="urn:microsoft.com/office/officeart/2005/8/layout/orgChart1"/>
    <dgm:cxn modelId="{CADF6A20-3D23-4F8F-9792-EBAE405A991C}" type="presParOf" srcId="{17ACA8FD-2B0A-43BF-9108-F9E4BB509040}" destId="{6B8A592D-1A08-4B22-B991-8488A2B7D089}" srcOrd="1" destOrd="0" presId="urn:microsoft.com/office/officeart/2005/8/layout/orgChart1"/>
    <dgm:cxn modelId="{C677F55D-B39A-471B-B8D1-553F585CBEF7}" type="presParOf" srcId="{854FD562-16AE-4FC9-9CB4-551D5A6887BC}" destId="{6ABAE739-FE46-453A-ABB9-91F0FB3826EA}" srcOrd="1" destOrd="0" presId="urn:microsoft.com/office/officeart/2005/8/layout/orgChart1"/>
    <dgm:cxn modelId="{E5F8B1AF-9FFE-4546-B6D0-CEC5EC6A3430}" type="presParOf" srcId="{854FD562-16AE-4FC9-9CB4-551D5A6887BC}" destId="{8842440D-63EF-481B-BC2B-AA71FCD19AFF}" srcOrd="2" destOrd="0" presId="urn:microsoft.com/office/officeart/2005/8/layout/orgChart1"/>
    <dgm:cxn modelId="{8375DA04-6B95-4B1A-9B18-258E5342192A}" type="presParOf" srcId="{6B6B5F15-0983-4344-8C5B-D5D42379BEC2}" destId="{37F35A46-457A-4798-8C76-403E99B06008}" srcOrd="2" destOrd="0" presId="urn:microsoft.com/office/officeart/2005/8/layout/orgChart1"/>
    <dgm:cxn modelId="{FEAB6B9A-D932-4966-97DD-4E75F24D77CB}" type="presParOf" srcId="{3FE37EE5-7982-4539-8A5C-CC7D69558676}" destId="{7F2BBA38-F095-4077-B6C1-F74C30F61EEF}" srcOrd="4" destOrd="0" presId="urn:microsoft.com/office/officeart/2005/8/layout/orgChart1"/>
    <dgm:cxn modelId="{F2E67062-BE50-4E00-9983-D3B1DED84605}" type="presParOf" srcId="{3FE37EE5-7982-4539-8A5C-CC7D69558676}" destId="{D62E8F10-E88C-4278-A7E1-00A0B2D0249C}" srcOrd="5" destOrd="0" presId="urn:microsoft.com/office/officeart/2005/8/layout/orgChart1"/>
    <dgm:cxn modelId="{7A2A0205-412D-47A1-8205-514004176462}" type="presParOf" srcId="{D62E8F10-E88C-4278-A7E1-00A0B2D0249C}" destId="{1C74377B-1606-409F-8A20-177288DC14A5}" srcOrd="0" destOrd="0" presId="urn:microsoft.com/office/officeart/2005/8/layout/orgChart1"/>
    <dgm:cxn modelId="{C67015E8-9CCF-4F36-8284-D3B786B69269}" type="presParOf" srcId="{1C74377B-1606-409F-8A20-177288DC14A5}" destId="{AD5C1D7F-6917-45DF-A3A6-A9503FB1F03D}" srcOrd="0" destOrd="0" presId="urn:microsoft.com/office/officeart/2005/8/layout/orgChart1"/>
    <dgm:cxn modelId="{A5A5D56B-60EA-4EEC-8A58-0C965AA5D8BC}" type="presParOf" srcId="{1C74377B-1606-409F-8A20-177288DC14A5}" destId="{B9218C86-99D5-4242-8D1A-0F9611AD8BFE}" srcOrd="1" destOrd="0" presId="urn:microsoft.com/office/officeart/2005/8/layout/orgChart1"/>
    <dgm:cxn modelId="{C958C097-401C-44C0-AF5C-1F52C7F2BC10}" type="presParOf" srcId="{D62E8F10-E88C-4278-A7E1-00A0B2D0249C}" destId="{57601BF7-825E-4538-9C11-B80337A687A6}" srcOrd="1" destOrd="0" presId="urn:microsoft.com/office/officeart/2005/8/layout/orgChart1"/>
    <dgm:cxn modelId="{4568A80A-9764-412B-B122-7AEFA969D0C4}" type="presParOf" srcId="{57601BF7-825E-4538-9C11-B80337A687A6}" destId="{CC52F2F6-4DE0-4BB2-A924-C65C8FFB856C}" srcOrd="0" destOrd="0" presId="urn:microsoft.com/office/officeart/2005/8/layout/orgChart1"/>
    <dgm:cxn modelId="{DE76ED78-0128-4039-94CE-E81536B7145A}" type="presParOf" srcId="{57601BF7-825E-4538-9C11-B80337A687A6}" destId="{8C0BB72A-66BA-40CB-8F33-ED44885EC92C}" srcOrd="1" destOrd="0" presId="urn:microsoft.com/office/officeart/2005/8/layout/orgChart1"/>
    <dgm:cxn modelId="{1A57707D-A3B7-45E8-B645-6B1E1F506F89}" type="presParOf" srcId="{8C0BB72A-66BA-40CB-8F33-ED44885EC92C}" destId="{48609C1A-0B2B-4418-BC5C-5FF54E6A7536}" srcOrd="0" destOrd="0" presId="urn:microsoft.com/office/officeart/2005/8/layout/orgChart1"/>
    <dgm:cxn modelId="{5DA1164A-641B-4145-8B68-B22044E70AF4}" type="presParOf" srcId="{48609C1A-0B2B-4418-BC5C-5FF54E6A7536}" destId="{0EB6CA15-772A-474F-818E-4AF287203882}" srcOrd="0" destOrd="0" presId="urn:microsoft.com/office/officeart/2005/8/layout/orgChart1"/>
    <dgm:cxn modelId="{859F5D82-7514-499A-A74E-24A2F4D78EE0}" type="presParOf" srcId="{48609C1A-0B2B-4418-BC5C-5FF54E6A7536}" destId="{7E512C45-2400-452E-A799-C9C96130971D}" srcOrd="1" destOrd="0" presId="urn:microsoft.com/office/officeart/2005/8/layout/orgChart1"/>
    <dgm:cxn modelId="{133BA147-EB20-434E-BBB2-EC1C0F6F8033}" type="presParOf" srcId="{8C0BB72A-66BA-40CB-8F33-ED44885EC92C}" destId="{26047EA8-1617-4FD4-BC30-08F00F37EAD8}" srcOrd="1" destOrd="0" presId="urn:microsoft.com/office/officeart/2005/8/layout/orgChart1"/>
    <dgm:cxn modelId="{75FCDFEF-0A6E-4D5C-8DAF-602DCCA44EFF}" type="presParOf" srcId="{8C0BB72A-66BA-40CB-8F33-ED44885EC92C}" destId="{DAC60024-57A8-4EDC-BF78-8A0E43EBD006}" srcOrd="2" destOrd="0" presId="urn:microsoft.com/office/officeart/2005/8/layout/orgChart1"/>
    <dgm:cxn modelId="{E334CE85-763E-4B88-B623-425FB909B952}" type="presParOf" srcId="{57601BF7-825E-4538-9C11-B80337A687A6}" destId="{098ED63B-CF48-431C-8C26-43B16094BEAA}" srcOrd="2" destOrd="0" presId="urn:microsoft.com/office/officeart/2005/8/layout/orgChart1"/>
    <dgm:cxn modelId="{177353F6-5842-4AE0-BBEF-200FE1FBD394}" type="presParOf" srcId="{57601BF7-825E-4538-9C11-B80337A687A6}" destId="{94B0ED25-39C9-4D9C-B832-A391C5B2B958}" srcOrd="3" destOrd="0" presId="urn:microsoft.com/office/officeart/2005/8/layout/orgChart1"/>
    <dgm:cxn modelId="{BEE55562-9C3D-4F40-BC7E-E5DB3E1C3C92}" type="presParOf" srcId="{94B0ED25-39C9-4D9C-B832-A391C5B2B958}" destId="{35F8DF57-6CD5-4B93-86C2-C66615F72F26}" srcOrd="0" destOrd="0" presId="urn:microsoft.com/office/officeart/2005/8/layout/orgChart1"/>
    <dgm:cxn modelId="{FA5A5E07-FFE2-49D7-8837-19143E91FB48}" type="presParOf" srcId="{35F8DF57-6CD5-4B93-86C2-C66615F72F26}" destId="{88DE9AB3-26CD-4FC8-92F1-654F23E32F70}" srcOrd="0" destOrd="0" presId="urn:microsoft.com/office/officeart/2005/8/layout/orgChart1"/>
    <dgm:cxn modelId="{F5EDD309-7069-48F0-8AE9-C93CC11C5D62}" type="presParOf" srcId="{35F8DF57-6CD5-4B93-86C2-C66615F72F26}" destId="{07ACDFA0-70A2-40BC-926E-80C6DFB5D20E}" srcOrd="1" destOrd="0" presId="urn:microsoft.com/office/officeart/2005/8/layout/orgChart1"/>
    <dgm:cxn modelId="{63C75159-ED3E-4ABE-A4BA-D2AB6539B1F4}" type="presParOf" srcId="{94B0ED25-39C9-4D9C-B832-A391C5B2B958}" destId="{58801762-9A89-4B76-9BA9-1C593BAED24F}" srcOrd="1" destOrd="0" presId="urn:microsoft.com/office/officeart/2005/8/layout/orgChart1"/>
    <dgm:cxn modelId="{4D33B0E7-0AA0-4B1A-85CE-D3E67CF93AAA}" type="presParOf" srcId="{94B0ED25-39C9-4D9C-B832-A391C5B2B958}" destId="{79F25814-C417-4329-B54F-28BE45E6E24A}" srcOrd="2" destOrd="0" presId="urn:microsoft.com/office/officeart/2005/8/layout/orgChart1"/>
    <dgm:cxn modelId="{7B3F7267-15E3-4743-A7A9-70E4F8167BD6}" type="presParOf" srcId="{D62E8F10-E88C-4278-A7E1-00A0B2D0249C}" destId="{84D9F7D7-B845-4105-81A4-64B6D3A5249E}" srcOrd="2" destOrd="0" presId="urn:microsoft.com/office/officeart/2005/8/layout/orgChart1"/>
    <dgm:cxn modelId="{0D49C5AA-1743-4600-87B6-1142DCD1AFA7}" type="presParOf" srcId="{8B47D6BB-D369-4ECA-9AE0-45B4B62D9906}" destId="{69727395-EB00-4179-BB27-E5905BB26195}" srcOrd="2" destOrd="0" presId="urn:microsoft.com/office/officeart/2005/8/layout/orgChart1"/>
    <dgm:cxn modelId="{3480C541-B8F2-42AF-9D5D-21F58A3D0006}" type="presParOf" srcId="{5AD17BD3-2EAE-4FD7-81E3-EACE3F866719}" destId="{195603E3-DE37-4E2D-B264-06191F5D0C5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5B2F5A-CBF0-49F7-B1EF-9A2A75229AF0}"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en-US"/>
        </a:p>
      </dgm:t>
    </dgm:pt>
    <dgm:pt modelId="{97787EB6-65B9-461C-A1A6-80CBAC7A96E2}">
      <dgm:prSet phldrT="[Text]"/>
      <dgm:spPr/>
      <dgm:t>
        <a:bodyPr/>
        <a:lstStyle/>
        <a:p>
          <a:r>
            <a:rPr lang="en-US" dirty="0"/>
            <a:t>Manufacture </a:t>
          </a:r>
        </a:p>
      </dgm:t>
    </dgm:pt>
    <dgm:pt modelId="{0CC9FAC3-EDB3-4071-9850-3B9CC6FEF52D}" type="parTrans" cxnId="{7AAB32B9-94E3-45B2-A5D3-F89B4AAA3545}">
      <dgm:prSet/>
      <dgm:spPr/>
      <dgm:t>
        <a:bodyPr/>
        <a:lstStyle/>
        <a:p>
          <a:endParaRPr lang="en-US"/>
        </a:p>
      </dgm:t>
    </dgm:pt>
    <dgm:pt modelId="{3AB582EC-EA85-4056-8B70-ED7C50E882AB}" type="sibTrans" cxnId="{7AAB32B9-94E3-45B2-A5D3-F89B4AAA3545}">
      <dgm:prSet/>
      <dgm:spPr/>
      <dgm:t>
        <a:bodyPr/>
        <a:lstStyle/>
        <a:p>
          <a:endParaRPr lang="en-US"/>
        </a:p>
      </dgm:t>
    </dgm:pt>
    <dgm:pt modelId="{078DD3B2-2574-4A26-8766-48BFE687199F}">
      <dgm:prSet phldrT="[Text]"/>
      <dgm:spPr/>
      <dgm:t>
        <a:bodyPr/>
        <a:lstStyle/>
        <a:p>
          <a:r>
            <a:rPr lang="en-US" dirty="0"/>
            <a:t>Raw Materials</a:t>
          </a:r>
        </a:p>
      </dgm:t>
    </dgm:pt>
    <dgm:pt modelId="{9780E19F-5142-475E-93C0-B2EA5CF4031E}" type="parTrans" cxnId="{2A1FF8B7-7800-4152-AF9D-83D1C22A7AAF}">
      <dgm:prSet/>
      <dgm:spPr>
        <a:ln w="57150"/>
      </dgm:spPr>
      <dgm:t>
        <a:bodyPr/>
        <a:lstStyle/>
        <a:p>
          <a:endParaRPr lang="en-US"/>
        </a:p>
      </dgm:t>
    </dgm:pt>
    <dgm:pt modelId="{47E35F78-5D2E-4C76-A607-B90B92ED9DE2}" type="sibTrans" cxnId="{2A1FF8B7-7800-4152-AF9D-83D1C22A7AAF}">
      <dgm:prSet/>
      <dgm:spPr/>
      <dgm:t>
        <a:bodyPr/>
        <a:lstStyle/>
        <a:p>
          <a:endParaRPr lang="en-US"/>
        </a:p>
      </dgm:t>
    </dgm:pt>
    <dgm:pt modelId="{75772DB1-233A-4B9B-B0D1-6DE2A9E942AE}">
      <dgm:prSet phldrT="[Text]"/>
      <dgm:spPr/>
      <dgm:t>
        <a:bodyPr/>
        <a:lstStyle/>
        <a:p>
          <a:r>
            <a:rPr lang="en-US" dirty="0"/>
            <a:t>Machinery</a:t>
          </a:r>
        </a:p>
      </dgm:t>
    </dgm:pt>
    <dgm:pt modelId="{E2E8EAB6-5FAE-435C-AEFF-EF3D78CB74C0}" type="parTrans" cxnId="{FF659DC2-22F7-4B3B-A2C8-1B44CBD6B04D}">
      <dgm:prSet/>
      <dgm:spPr>
        <a:ln w="57150"/>
      </dgm:spPr>
      <dgm:t>
        <a:bodyPr/>
        <a:lstStyle/>
        <a:p>
          <a:endParaRPr lang="en-US"/>
        </a:p>
      </dgm:t>
    </dgm:pt>
    <dgm:pt modelId="{8ACB7E10-2FC0-434D-B8A5-CE6F568E2E9E}" type="sibTrans" cxnId="{FF659DC2-22F7-4B3B-A2C8-1B44CBD6B04D}">
      <dgm:prSet/>
      <dgm:spPr/>
      <dgm:t>
        <a:bodyPr/>
        <a:lstStyle/>
        <a:p>
          <a:endParaRPr lang="en-US"/>
        </a:p>
      </dgm:t>
    </dgm:pt>
    <dgm:pt modelId="{9F47494F-7CB0-418F-B4AA-5E113CA772E6}">
      <dgm:prSet phldrT="[Text]"/>
      <dgm:spPr/>
      <dgm:t>
        <a:bodyPr/>
        <a:lstStyle/>
        <a:p>
          <a:r>
            <a:rPr lang="en-US" dirty="0"/>
            <a:t>Labor</a:t>
          </a:r>
        </a:p>
      </dgm:t>
    </dgm:pt>
    <dgm:pt modelId="{3F1FE145-BDB2-4B58-ABC4-29A281DC1236}" type="parTrans" cxnId="{0E1B4427-34C6-4A5C-BC0C-79450B4F6070}">
      <dgm:prSet/>
      <dgm:spPr>
        <a:ln w="57150"/>
      </dgm:spPr>
      <dgm:t>
        <a:bodyPr/>
        <a:lstStyle/>
        <a:p>
          <a:endParaRPr lang="en-US"/>
        </a:p>
      </dgm:t>
    </dgm:pt>
    <dgm:pt modelId="{D1FF83CF-8B03-47D6-ABDA-844EB2C4F66F}" type="sibTrans" cxnId="{0E1B4427-34C6-4A5C-BC0C-79450B4F6070}">
      <dgm:prSet/>
      <dgm:spPr/>
      <dgm:t>
        <a:bodyPr/>
        <a:lstStyle/>
        <a:p>
          <a:endParaRPr lang="en-US"/>
        </a:p>
      </dgm:t>
    </dgm:pt>
    <dgm:pt modelId="{8087DB10-BD6A-47DD-893B-0D043E534F71}">
      <dgm:prSet phldrT="[Text]"/>
      <dgm:spPr/>
      <dgm:t>
        <a:bodyPr/>
        <a:lstStyle/>
        <a:p>
          <a:r>
            <a:rPr lang="en-US" dirty="0"/>
            <a:t>Base Materials</a:t>
          </a:r>
        </a:p>
      </dgm:t>
    </dgm:pt>
    <dgm:pt modelId="{0436A8AF-308E-405A-8D1D-7C039BE0F2D4}" type="parTrans" cxnId="{D12655A9-F947-49D9-962E-5617E866B30B}">
      <dgm:prSet/>
      <dgm:spPr>
        <a:ln w="57150"/>
      </dgm:spPr>
      <dgm:t>
        <a:bodyPr/>
        <a:lstStyle/>
        <a:p>
          <a:endParaRPr lang="en-US"/>
        </a:p>
      </dgm:t>
    </dgm:pt>
    <dgm:pt modelId="{F1A16B5F-51E9-41E5-93BE-778C5FFA6517}" type="sibTrans" cxnId="{D12655A9-F947-49D9-962E-5617E866B30B}">
      <dgm:prSet/>
      <dgm:spPr/>
      <dgm:t>
        <a:bodyPr/>
        <a:lstStyle/>
        <a:p>
          <a:endParaRPr lang="en-US"/>
        </a:p>
      </dgm:t>
    </dgm:pt>
    <dgm:pt modelId="{BA619A3B-0080-42C0-90D6-5E375FC41DCB}">
      <dgm:prSet phldrT="[Text]"/>
      <dgm:spPr/>
      <dgm:t>
        <a:bodyPr/>
        <a:lstStyle/>
        <a:p>
          <a:r>
            <a:rPr lang="en-US" dirty="0"/>
            <a:t>Chemicals</a:t>
          </a:r>
        </a:p>
      </dgm:t>
    </dgm:pt>
    <dgm:pt modelId="{8891CFFC-4E37-4628-992F-BAC6A3465234}" type="parTrans" cxnId="{C187E6E4-024D-4F7B-B83F-146D116C3C6A}">
      <dgm:prSet/>
      <dgm:spPr>
        <a:ln w="19050"/>
      </dgm:spPr>
      <dgm:t>
        <a:bodyPr/>
        <a:lstStyle/>
        <a:p>
          <a:endParaRPr lang="en-US"/>
        </a:p>
      </dgm:t>
    </dgm:pt>
    <dgm:pt modelId="{B8CCDDA6-3138-4082-9AE9-FDB8C5A29C63}" type="sibTrans" cxnId="{C187E6E4-024D-4F7B-B83F-146D116C3C6A}">
      <dgm:prSet/>
      <dgm:spPr/>
      <dgm:t>
        <a:bodyPr/>
        <a:lstStyle/>
        <a:p>
          <a:endParaRPr lang="en-US"/>
        </a:p>
      </dgm:t>
    </dgm:pt>
    <dgm:pt modelId="{FA6C278B-A55C-4D76-BA4A-A1793F6A77E8}">
      <dgm:prSet phldrT="[Text]"/>
      <dgm:spPr/>
      <dgm:t>
        <a:bodyPr/>
        <a:lstStyle/>
        <a:p>
          <a:r>
            <a:rPr lang="en-US" dirty="0"/>
            <a:t>Production Equipment</a:t>
          </a:r>
        </a:p>
      </dgm:t>
    </dgm:pt>
    <dgm:pt modelId="{7FEB5EAB-F553-410A-9631-8E1063F74D3A}" type="parTrans" cxnId="{481C8B22-E44B-4E91-B95A-A187F95E7F05}">
      <dgm:prSet/>
      <dgm:spPr>
        <a:ln w="57150"/>
      </dgm:spPr>
      <dgm:t>
        <a:bodyPr/>
        <a:lstStyle/>
        <a:p>
          <a:endParaRPr lang="en-US"/>
        </a:p>
      </dgm:t>
    </dgm:pt>
    <dgm:pt modelId="{166BAF85-6EEF-440F-A147-D9FEB01DAE99}" type="sibTrans" cxnId="{481C8B22-E44B-4E91-B95A-A187F95E7F05}">
      <dgm:prSet/>
      <dgm:spPr/>
      <dgm:t>
        <a:bodyPr/>
        <a:lstStyle/>
        <a:p>
          <a:endParaRPr lang="en-US"/>
        </a:p>
      </dgm:t>
    </dgm:pt>
    <dgm:pt modelId="{C045F1E6-E200-4F55-86E1-D1AC5C98BEC6}">
      <dgm:prSet phldrT="[Text]"/>
      <dgm:spPr/>
      <dgm:t>
        <a:bodyPr/>
        <a:lstStyle/>
        <a:p>
          <a:r>
            <a:rPr lang="en-US" dirty="0"/>
            <a:t>Maintenance Tools</a:t>
          </a:r>
        </a:p>
      </dgm:t>
    </dgm:pt>
    <dgm:pt modelId="{7100F913-B1C1-49DB-8D77-AD5CFC143D0E}" type="parTrans" cxnId="{497A9499-F01C-4100-9F13-C91C967EA73B}">
      <dgm:prSet/>
      <dgm:spPr>
        <a:ln w="57150"/>
      </dgm:spPr>
      <dgm:t>
        <a:bodyPr/>
        <a:lstStyle/>
        <a:p>
          <a:endParaRPr lang="en-US"/>
        </a:p>
      </dgm:t>
    </dgm:pt>
    <dgm:pt modelId="{033B41FD-86E2-436D-8D34-F99E59F3972F}" type="sibTrans" cxnId="{497A9499-F01C-4100-9F13-C91C967EA73B}">
      <dgm:prSet/>
      <dgm:spPr/>
      <dgm:t>
        <a:bodyPr/>
        <a:lstStyle/>
        <a:p>
          <a:endParaRPr lang="en-US"/>
        </a:p>
      </dgm:t>
    </dgm:pt>
    <dgm:pt modelId="{92DEDFC4-6315-461B-A8A1-3C7BEA6D9430}">
      <dgm:prSet phldrT="[Text]"/>
      <dgm:spPr/>
      <dgm:t>
        <a:bodyPr/>
        <a:lstStyle/>
        <a:p>
          <a:r>
            <a:rPr lang="en-US" dirty="0"/>
            <a:t>Operators</a:t>
          </a:r>
        </a:p>
      </dgm:t>
    </dgm:pt>
    <dgm:pt modelId="{1079FA0F-DEE6-4548-A1B3-8C922B73DFD2}" type="parTrans" cxnId="{8E09D52B-FE09-4388-8389-EBF55653C438}">
      <dgm:prSet/>
      <dgm:spPr>
        <a:ln w="57150"/>
      </dgm:spPr>
      <dgm:t>
        <a:bodyPr/>
        <a:lstStyle/>
        <a:p>
          <a:endParaRPr lang="en-US"/>
        </a:p>
      </dgm:t>
    </dgm:pt>
    <dgm:pt modelId="{69021C8B-6218-4362-A58C-069876BCBD3C}" type="sibTrans" cxnId="{8E09D52B-FE09-4388-8389-EBF55653C438}">
      <dgm:prSet/>
      <dgm:spPr/>
      <dgm:t>
        <a:bodyPr/>
        <a:lstStyle/>
        <a:p>
          <a:endParaRPr lang="en-US"/>
        </a:p>
      </dgm:t>
    </dgm:pt>
    <dgm:pt modelId="{4F567DEB-6E81-4523-BD38-82F09F6FC907}">
      <dgm:prSet phldrT="[Text]"/>
      <dgm:spPr/>
      <dgm:t>
        <a:bodyPr/>
        <a:lstStyle/>
        <a:p>
          <a:r>
            <a:rPr lang="en-US" dirty="0"/>
            <a:t>Support Staff</a:t>
          </a:r>
        </a:p>
      </dgm:t>
    </dgm:pt>
    <dgm:pt modelId="{8F7F43BC-D5FB-4DA8-8FC9-F85EA8BD4FDC}" type="parTrans" cxnId="{80961E76-2E4F-4D0A-B489-D941D4C381EE}">
      <dgm:prSet/>
      <dgm:spPr>
        <a:ln w="57150"/>
      </dgm:spPr>
      <dgm:t>
        <a:bodyPr/>
        <a:lstStyle/>
        <a:p>
          <a:endParaRPr lang="en-US"/>
        </a:p>
      </dgm:t>
    </dgm:pt>
    <dgm:pt modelId="{0E48B07B-DA4D-409A-A9E4-20CC521F987C}" type="sibTrans" cxnId="{80961E76-2E4F-4D0A-B489-D941D4C381EE}">
      <dgm:prSet/>
      <dgm:spPr/>
      <dgm:t>
        <a:bodyPr/>
        <a:lstStyle/>
        <a:p>
          <a:endParaRPr lang="en-US"/>
        </a:p>
      </dgm:t>
    </dgm:pt>
    <dgm:pt modelId="{4275B598-23B7-4612-BBB5-DBFB49517D82}">
      <dgm:prSet phldrT="[Text]"/>
      <dgm:spPr/>
      <dgm:t>
        <a:bodyPr/>
        <a:lstStyle/>
        <a:p>
          <a:r>
            <a:rPr lang="en-US" dirty="0"/>
            <a:t>Metals</a:t>
          </a:r>
        </a:p>
      </dgm:t>
    </dgm:pt>
    <dgm:pt modelId="{79A9D631-8CDC-4372-9A66-F8F7E3B9AF92}" type="parTrans" cxnId="{50B3E2DD-28B0-4F85-9EE3-102F911BA7BF}">
      <dgm:prSet/>
      <dgm:spPr/>
      <dgm:t>
        <a:bodyPr/>
        <a:lstStyle/>
        <a:p>
          <a:endParaRPr lang="en-US"/>
        </a:p>
      </dgm:t>
    </dgm:pt>
    <dgm:pt modelId="{311C271D-E293-479E-81BA-CF0F7710A17A}" type="sibTrans" cxnId="{50B3E2DD-28B0-4F85-9EE3-102F911BA7BF}">
      <dgm:prSet/>
      <dgm:spPr/>
      <dgm:t>
        <a:bodyPr/>
        <a:lstStyle/>
        <a:p>
          <a:endParaRPr lang="en-US"/>
        </a:p>
      </dgm:t>
    </dgm:pt>
    <dgm:pt modelId="{AFEAFC7E-8663-4DED-92EB-724D318E4980}">
      <dgm:prSet phldrT="[Text]"/>
      <dgm:spPr/>
      <dgm:t>
        <a:bodyPr/>
        <a:lstStyle/>
        <a:p>
          <a:r>
            <a:rPr lang="en-US" dirty="0"/>
            <a:t>Plastics</a:t>
          </a:r>
        </a:p>
      </dgm:t>
    </dgm:pt>
    <dgm:pt modelId="{745FDD8D-CD03-408E-A60D-1153CB6F2524}" type="parTrans" cxnId="{A7327DA2-396D-4304-AE2F-9ABBB8AAB2A2}">
      <dgm:prSet/>
      <dgm:spPr>
        <a:noFill/>
        <a:ln w="19050"/>
      </dgm:spPr>
      <dgm:t>
        <a:bodyPr/>
        <a:lstStyle/>
        <a:p>
          <a:endParaRPr lang="en-US"/>
        </a:p>
      </dgm:t>
    </dgm:pt>
    <dgm:pt modelId="{DFAA607E-16DF-49CF-9A2D-9F153A8EC01C}" type="sibTrans" cxnId="{A7327DA2-396D-4304-AE2F-9ABBB8AAB2A2}">
      <dgm:prSet/>
      <dgm:spPr/>
      <dgm:t>
        <a:bodyPr/>
        <a:lstStyle/>
        <a:p>
          <a:endParaRPr lang="en-US"/>
        </a:p>
      </dgm:t>
    </dgm:pt>
    <dgm:pt modelId="{95C07ED3-F805-4F4D-9635-2317BB271F71}">
      <dgm:prSet phldrT="[Text]"/>
      <dgm:spPr/>
      <dgm:t>
        <a:bodyPr/>
        <a:lstStyle/>
        <a:p>
          <a:r>
            <a:rPr lang="en-US" dirty="0"/>
            <a:t>Textiles</a:t>
          </a:r>
        </a:p>
      </dgm:t>
    </dgm:pt>
    <dgm:pt modelId="{5BDFD891-BBA8-4559-8C08-9527787BB0AC}" type="parTrans" cxnId="{10DB7161-10B4-4045-8CCE-D71DDE505C32}">
      <dgm:prSet/>
      <dgm:spPr>
        <a:ln w="19050"/>
      </dgm:spPr>
      <dgm:t>
        <a:bodyPr/>
        <a:lstStyle/>
        <a:p>
          <a:endParaRPr lang="en-US"/>
        </a:p>
      </dgm:t>
    </dgm:pt>
    <dgm:pt modelId="{046C759D-AE15-46AB-ABDE-5270EADE8A38}" type="sibTrans" cxnId="{10DB7161-10B4-4045-8CCE-D71DDE505C32}">
      <dgm:prSet/>
      <dgm:spPr/>
      <dgm:t>
        <a:bodyPr/>
        <a:lstStyle/>
        <a:p>
          <a:endParaRPr lang="en-US"/>
        </a:p>
      </dgm:t>
    </dgm:pt>
    <dgm:pt modelId="{FB5991A2-DCF9-4BA9-9450-FB9AFDF5FBBE}">
      <dgm:prSet phldrT="[Text]"/>
      <dgm:spPr/>
      <dgm:t>
        <a:bodyPr/>
        <a:lstStyle/>
        <a:p>
          <a:r>
            <a:rPr lang="en-US" dirty="0"/>
            <a:t>CNC Machines</a:t>
          </a:r>
        </a:p>
      </dgm:t>
    </dgm:pt>
    <dgm:pt modelId="{4E99D4CA-33D0-4D30-926C-F7FD8E8A2F5D}" type="parTrans" cxnId="{00ED27C6-4AC9-40FD-9742-509AF3BC6670}">
      <dgm:prSet/>
      <dgm:spPr/>
      <dgm:t>
        <a:bodyPr/>
        <a:lstStyle/>
        <a:p>
          <a:endParaRPr lang="en-US"/>
        </a:p>
      </dgm:t>
    </dgm:pt>
    <dgm:pt modelId="{A1FA5E9F-2508-4493-8450-20A4787220E2}" type="sibTrans" cxnId="{00ED27C6-4AC9-40FD-9742-509AF3BC6670}">
      <dgm:prSet/>
      <dgm:spPr/>
      <dgm:t>
        <a:bodyPr/>
        <a:lstStyle/>
        <a:p>
          <a:endParaRPr lang="en-US"/>
        </a:p>
      </dgm:t>
    </dgm:pt>
    <dgm:pt modelId="{BC3BD46C-C185-4CDD-AD4E-B3551DBDE26B}">
      <dgm:prSet phldrT="[Text]"/>
      <dgm:spPr/>
      <dgm:t>
        <a:bodyPr/>
        <a:lstStyle/>
        <a:p>
          <a:r>
            <a:rPr lang="en-US" dirty="0"/>
            <a:t>Assembly Lines</a:t>
          </a:r>
        </a:p>
      </dgm:t>
    </dgm:pt>
    <dgm:pt modelId="{830A27ED-4FF4-42C6-94EC-3865483369AB}" type="parTrans" cxnId="{DB11941F-A704-47EB-B583-ADB9FC54F34B}">
      <dgm:prSet/>
      <dgm:spPr/>
      <dgm:t>
        <a:bodyPr/>
        <a:lstStyle/>
        <a:p>
          <a:endParaRPr lang="en-US"/>
        </a:p>
      </dgm:t>
    </dgm:pt>
    <dgm:pt modelId="{C5ECAA37-0FA4-4D0C-9386-05D909AD0B92}" type="sibTrans" cxnId="{DB11941F-A704-47EB-B583-ADB9FC54F34B}">
      <dgm:prSet/>
      <dgm:spPr/>
      <dgm:t>
        <a:bodyPr/>
        <a:lstStyle/>
        <a:p>
          <a:endParaRPr lang="en-US"/>
        </a:p>
      </dgm:t>
    </dgm:pt>
    <dgm:pt modelId="{B5CBE9F7-D46E-4A06-B1D2-77265076AB8F}">
      <dgm:prSet phldrT="[Text]"/>
      <dgm:spPr/>
      <dgm:t>
        <a:bodyPr/>
        <a:lstStyle/>
        <a:p>
          <a:r>
            <a:rPr lang="en-US" dirty="0"/>
            <a:t>Conveyor Belts</a:t>
          </a:r>
        </a:p>
      </dgm:t>
    </dgm:pt>
    <dgm:pt modelId="{F21D17A5-844A-4D64-9D26-FE379EBB646E}" type="parTrans" cxnId="{D6345498-848B-4F75-9193-53E9597F33CB}">
      <dgm:prSet/>
      <dgm:spPr/>
      <dgm:t>
        <a:bodyPr/>
        <a:lstStyle/>
        <a:p>
          <a:endParaRPr lang="en-US"/>
        </a:p>
      </dgm:t>
    </dgm:pt>
    <dgm:pt modelId="{0A90BDCE-4C3B-43E8-A68C-1337489A9642}" type="sibTrans" cxnId="{D6345498-848B-4F75-9193-53E9597F33CB}">
      <dgm:prSet/>
      <dgm:spPr/>
      <dgm:t>
        <a:bodyPr/>
        <a:lstStyle/>
        <a:p>
          <a:endParaRPr lang="en-US"/>
        </a:p>
      </dgm:t>
    </dgm:pt>
    <dgm:pt modelId="{EC5E7AA9-77B5-49DA-A3BF-487B6A694533}">
      <dgm:prSet phldrT="[Text]"/>
      <dgm:spPr/>
      <dgm:t>
        <a:bodyPr/>
        <a:lstStyle/>
        <a:p>
          <a:r>
            <a:rPr lang="en-US" dirty="0"/>
            <a:t>Diagnostic Tools</a:t>
          </a:r>
        </a:p>
      </dgm:t>
    </dgm:pt>
    <dgm:pt modelId="{1EF0D573-9FF5-48AB-A96B-FEEB3F4F6A33}" type="parTrans" cxnId="{2B7810CF-88DB-489D-A71F-8D54A2E27719}">
      <dgm:prSet/>
      <dgm:spPr/>
      <dgm:t>
        <a:bodyPr/>
        <a:lstStyle/>
        <a:p>
          <a:endParaRPr lang="en-US"/>
        </a:p>
      </dgm:t>
    </dgm:pt>
    <dgm:pt modelId="{A37D56A4-8E06-49D9-9412-CF2790FD9B1B}" type="sibTrans" cxnId="{2B7810CF-88DB-489D-A71F-8D54A2E27719}">
      <dgm:prSet/>
      <dgm:spPr/>
      <dgm:t>
        <a:bodyPr/>
        <a:lstStyle/>
        <a:p>
          <a:endParaRPr lang="en-US"/>
        </a:p>
      </dgm:t>
    </dgm:pt>
    <dgm:pt modelId="{03AF19D7-2032-42FD-99DE-ADAD66606ED9}">
      <dgm:prSet phldrT="[Text]"/>
      <dgm:spPr/>
      <dgm:t>
        <a:bodyPr/>
        <a:lstStyle/>
        <a:p>
          <a:r>
            <a:rPr lang="en-US" dirty="0"/>
            <a:t>Repair Kits</a:t>
          </a:r>
        </a:p>
      </dgm:t>
    </dgm:pt>
    <dgm:pt modelId="{F8D5E38E-9658-486E-BAA5-8B35D3BFB932}" type="parTrans" cxnId="{13277187-CFA9-492C-B06D-1DE84DEBBAEC}">
      <dgm:prSet/>
      <dgm:spPr/>
      <dgm:t>
        <a:bodyPr/>
        <a:lstStyle/>
        <a:p>
          <a:endParaRPr lang="en-US"/>
        </a:p>
      </dgm:t>
    </dgm:pt>
    <dgm:pt modelId="{2EF5B073-5A3F-4C8E-A9F2-83DBCA2E51F8}" type="sibTrans" cxnId="{13277187-CFA9-492C-B06D-1DE84DEBBAEC}">
      <dgm:prSet/>
      <dgm:spPr/>
      <dgm:t>
        <a:bodyPr/>
        <a:lstStyle/>
        <a:p>
          <a:endParaRPr lang="en-US"/>
        </a:p>
      </dgm:t>
    </dgm:pt>
    <dgm:pt modelId="{EDCE0B6B-63AE-41D2-9973-45C6B1E4C578}">
      <dgm:prSet phldrT="[Text]"/>
      <dgm:spPr/>
      <dgm:t>
        <a:bodyPr/>
        <a:lstStyle/>
        <a:p>
          <a:r>
            <a:rPr lang="en-US" dirty="0"/>
            <a:t>Safety Gear</a:t>
          </a:r>
        </a:p>
      </dgm:t>
    </dgm:pt>
    <dgm:pt modelId="{C41E378D-540C-47E5-A7C1-9BFDA05EF4F8}" type="parTrans" cxnId="{1738331F-D8A1-4745-9669-476360A706CA}">
      <dgm:prSet/>
      <dgm:spPr/>
      <dgm:t>
        <a:bodyPr/>
        <a:lstStyle/>
        <a:p>
          <a:endParaRPr lang="en-US"/>
        </a:p>
      </dgm:t>
    </dgm:pt>
    <dgm:pt modelId="{A06BFEE0-5420-429A-95F0-0CD5F327461D}" type="sibTrans" cxnId="{1738331F-D8A1-4745-9669-476360A706CA}">
      <dgm:prSet/>
      <dgm:spPr/>
      <dgm:t>
        <a:bodyPr/>
        <a:lstStyle/>
        <a:p>
          <a:endParaRPr lang="en-US"/>
        </a:p>
      </dgm:t>
    </dgm:pt>
    <dgm:pt modelId="{2EABC72F-1C17-4C4C-90A6-111B39057A22}">
      <dgm:prSet phldrT="[Text]"/>
      <dgm:spPr/>
      <dgm:t>
        <a:bodyPr/>
        <a:lstStyle/>
        <a:p>
          <a:r>
            <a:rPr lang="en-US" dirty="0"/>
            <a:t>Machine Operators</a:t>
          </a:r>
        </a:p>
      </dgm:t>
    </dgm:pt>
    <dgm:pt modelId="{B0FE006E-1808-43BC-9799-B3B4F1CBB2E6}" type="parTrans" cxnId="{265CE590-7E86-4B81-8AA3-B9A2E5C826AB}">
      <dgm:prSet/>
      <dgm:spPr/>
      <dgm:t>
        <a:bodyPr/>
        <a:lstStyle/>
        <a:p>
          <a:endParaRPr lang="en-US"/>
        </a:p>
      </dgm:t>
    </dgm:pt>
    <dgm:pt modelId="{23380DAC-58DB-4238-B369-678EA30F9264}" type="sibTrans" cxnId="{265CE590-7E86-4B81-8AA3-B9A2E5C826AB}">
      <dgm:prSet/>
      <dgm:spPr/>
      <dgm:t>
        <a:bodyPr/>
        <a:lstStyle/>
        <a:p>
          <a:endParaRPr lang="en-US"/>
        </a:p>
      </dgm:t>
    </dgm:pt>
    <dgm:pt modelId="{1A767173-AA2A-4080-9A2D-7B3A69A85921}">
      <dgm:prSet phldrT="[Text]"/>
      <dgm:spPr/>
      <dgm:t>
        <a:bodyPr/>
        <a:lstStyle/>
        <a:p>
          <a:r>
            <a:rPr lang="en-US" dirty="0"/>
            <a:t>Assembly Line Workers</a:t>
          </a:r>
        </a:p>
      </dgm:t>
    </dgm:pt>
    <dgm:pt modelId="{B918A6FF-F79F-4CC4-A709-FD3394D505BB}" type="parTrans" cxnId="{DF81E129-7786-44CC-B9AA-7D3F8E00A00A}">
      <dgm:prSet/>
      <dgm:spPr/>
      <dgm:t>
        <a:bodyPr/>
        <a:lstStyle/>
        <a:p>
          <a:endParaRPr lang="en-US"/>
        </a:p>
      </dgm:t>
    </dgm:pt>
    <dgm:pt modelId="{FDBD01FB-1E28-423B-90EA-D500F2859913}" type="sibTrans" cxnId="{DF81E129-7786-44CC-B9AA-7D3F8E00A00A}">
      <dgm:prSet/>
      <dgm:spPr/>
      <dgm:t>
        <a:bodyPr/>
        <a:lstStyle/>
        <a:p>
          <a:endParaRPr lang="en-US"/>
        </a:p>
      </dgm:t>
    </dgm:pt>
    <dgm:pt modelId="{01AE9148-4866-4EA4-804F-30BE6C830D0B}">
      <dgm:prSet phldrT="[Text]"/>
      <dgm:spPr/>
      <dgm:t>
        <a:bodyPr/>
        <a:lstStyle/>
        <a:p>
          <a:r>
            <a:rPr lang="en-US" dirty="0"/>
            <a:t>Quality Control Inspectors</a:t>
          </a:r>
        </a:p>
      </dgm:t>
    </dgm:pt>
    <dgm:pt modelId="{169B48BB-FDAE-4BBE-BC5F-483153A81EF9}" type="parTrans" cxnId="{3C54CD0C-8DAE-47AD-B45C-C4CCFD1C59D5}">
      <dgm:prSet/>
      <dgm:spPr/>
      <dgm:t>
        <a:bodyPr/>
        <a:lstStyle/>
        <a:p>
          <a:endParaRPr lang="en-US"/>
        </a:p>
      </dgm:t>
    </dgm:pt>
    <dgm:pt modelId="{8D1120A7-CDD8-4B9C-A9E9-0E41F3D8E09A}" type="sibTrans" cxnId="{3C54CD0C-8DAE-47AD-B45C-C4CCFD1C59D5}">
      <dgm:prSet/>
      <dgm:spPr/>
      <dgm:t>
        <a:bodyPr/>
        <a:lstStyle/>
        <a:p>
          <a:endParaRPr lang="en-US"/>
        </a:p>
      </dgm:t>
    </dgm:pt>
    <dgm:pt modelId="{2A3C18A6-8905-4182-B29E-8F97853195CC}">
      <dgm:prSet phldrT="[Text]"/>
      <dgm:spPr/>
      <dgm:t>
        <a:bodyPr/>
        <a:lstStyle/>
        <a:p>
          <a:r>
            <a:rPr lang="en-US" dirty="0"/>
            <a:t>Maintenance Technicians</a:t>
          </a:r>
        </a:p>
      </dgm:t>
    </dgm:pt>
    <dgm:pt modelId="{7BE1A635-49BC-44FC-B010-5B8F6F60B3D8}" type="parTrans" cxnId="{065E2A53-8CDE-471A-A07B-12662C324393}">
      <dgm:prSet/>
      <dgm:spPr/>
      <dgm:t>
        <a:bodyPr/>
        <a:lstStyle/>
        <a:p>
          <a:endParaRPr lang="en-US"/>
        </a:p>
      </dgm:t>
    </dgm:pt>
    <dgm:pt modelId="{89B80D3B-1ACD-430F-8577-55EC8EFC95F6}" type="sibTrans" cxnId="{065E2A53-8CDE-471A-A07B-12662C324393}">
      <dgm:prSet/>
      <dgm:spPr/>
      <dgm:t>
        <a:bodyPr/>
        <a:lstStyle/>
        <a:p>
          <a:endParaRPr lang="en-US"/>
        </a:p>
      </dgm:t>
    </dgm:pt>
    <dgm:pt modelId="{EBB59933-4F36-4BC9-8373-53A723BDB328}">
      <dgm:prSet phldrT="[Text]"/>
      <dgm:spPr/>
      <dgm:t>
        <a:bodyPr/>
        <a:lstStyle/>
        <a:p>
          <a:r>
            <a:rPr lang="en-US" dirty="0"/>
            <a:t>Logistics Personnel</a:t>
          </a:r>
        </a:p>
      </dgm:t>
    </dgm:pt>
    <dgm:pt modelId="{BEE50F89-FD83-4FA2-B0C9-88AC22460380}" type="parTrans" cxnId="{2EC67E53-7F7B-46EA-B02C-6CDE1C9CBE3B}">
      <dgm:prSet/>
      <dgm:spPr/>
      <dgm:t>
        <a:bodyPr/>
        <a:lstStyle/>
        <a:p>
          <a:endParaRPr lang="en-US"/>
        </a:p>
      </dgm:t>
    </dgm:pt>
    <dgm:pt modelId="{1DB0CE07-C089-4523-A929-6259D937285F}" type="sibTrans" cxnId="{2EC67E53-7F7B-46EA-B02C-6CDE1C9CBE3B}">
      <dgm:prSet/>
      <dgm:spPr/>
      <dgm:t>
        <a:bodyPr/>
        <a:lstStyle/>
        <a:p>
          <a:endParaRPr lang="en-US"/>
        </a:p>
      </dgm:t>
    </dgm:pt>
    <dgm:pt modelId="{A51D9EE9-F362-4039-BD0A-89B008555FFE}">
      <dgm:prSet phldrT="[Text]"/>
      <dgm:spPr/>
      <dgm:t>
        <a:bodyPr/>
        <a:lstStyle/>
        <a:p>
          <a:r>
            <a:rPr lang="en-US" dirty="0"/>
            <a:t>Supervisors</a:t>
          </a:r>
        </a:p>
      </dgm:t>
    </dgm:pt>
    <dgm:pt modelId="{DD310848-5B48-4BAB-902D-9C6056E84454}" type="parTrans" cxnId="{D2632BC3-4553-4D02-BF67-B1C90E90A804}">
      <dgm:prSet/>
      <dgm:spPr/>
      <dgm:t>
        <a:bodyPr/>
        <a:lstStyle/>
        <a:p>
          <a:endParaRPr lang="en-US"/>
        </a:p>
      </dgm:t>
    </dgm:pt>
    <dgm:pt modelId="{B986A251-09F2-4E5C-BEEF-6FC3A6A12970}" type="sibTrans" cxnId="{D2632BC3-4553-4D02-BF67-B1C90E90A804}">
      <dgm:prSet/>
      <dgm:spPr/>
      <dgm:t>
        <a:bodyPr/>
        <a:lstStyle/>
        <a:p>
          <a:endParaRPr lang="en-US"/>
        </a:p>
      </dgm:t>
    </dgm:pt>
    <dgm:pt modelId="{5494326F-5E06-4471-8A17-23F49E16ED0B}">
      <dgm:prSet phldrT="[Text]"/>
      <dgm:spPr/>
      <dgm:t>
        <a:bodyPr/>
        <a:lstStyle/>
        <a:p>
          <a:r>
            <a:rPr lang="en-US" dirty="0"/>
            <a:t>Components</a:t>
          </a:r>
        </a:p>
      </dgm:t>
    </dgm:pt>
    <dgm:pt modelId="{BA009CE2-6FFD-491C-9753-4F383035BAE8}" type="parTrans" cxnId="{4810EBEF-D554-474E-930D-B492FFB7561A}">
      <dgm:prSet/>
      <dgm:spPr/>
      <dgm:t>
        <a:bodyPr/>
        <a:lstStyle/>
        <a:p>
          <a:endParaRPr lang="en-US"/>
        </a:p>
      </dgm:t>
    </dgm:pt>
    <dgm:pt modelId="{259F9EA3-E73B-4DB9-9712-6002D4488D4F}" type="sibTrans" cxnId="{4810EBEF-D554-474E-930D-B492FFB7561A}">
      <dgm:prSet/>
      <dgm:spPr/>
      <dgm:t>
        <a:bodyPr/>
        <a:lstStyle/>
        <a:p>
          <a:endParaRPr lang="en-US"/>
        </a:p>
      </dgm:t>
    </dgm:pt>
    <dgm:pt modelId="{4B106F3F-E8AD-4FD8-A6A1-7A1251E78417}">
      <dgm:prSet phldrT="[Text]"/>
      <dgm:spPr/>
      <dgm:t>
        <a:bodyPr/>
        <a:lstStyle/>
        <a:p>
          <a:r>
            <a:rPr lang="en-US" dirty="0"/>
            <a:t>Screws</a:t>
          </a:r>
        </a:p>
      </dgm:t>
    </dgm:pt>
    <dgm:pt modelId="{44AC5A07-CF7D-498A-9789-8EF47507DAA3}" type="parTrans" cxnId="{155766E2-E08A-49A0-B478-75F7F9EB8EF1}">
      <dgm:prSet/>
      <dgm:spPr/>
      <dgm:t>
        <a:bodyPr/>
        <a:lstStyle/>
        <a:p>
          <a:endParaRPr lang="en-US"/>
        </a:p>
      </dgm:t>
    </dgm:pt>
    <dgm:pt modelId="{C4DDD80A-3292-4D6C-8843-80C9140E805D}" type="sibTrans" cxnId="{155766E2-E08A-49A0-B478-75F7F9EB8EF1}">
      <dgm:prSet/>
      <dgm:spPr/>
      <dgm:t>
        <a:bodyPr/>
        <a:lstStyle/>
        <a:p>
          <a:endParaRPr lang="en-US"/>
        </a:p>
      </dgm:t>
    </dgm:pt>
    <dgm:pt modelId="{C1D63E0C-8B78-4553-B4D3-D0AC5FBC4ED6}">
      <dgm:prSet phldrT="[Text]"/>
      <dgm:spPr/>
      <dgm:t>
        <a:bodyPr/>
        <a:lstStyle/>
        <a:p>
          <a:r>
            <a:rPr lang="en-US" dirty="0"/>
            <a:t>Bolts</a:t>
          </a:r>
        </a:p>
      </dgm:t>
    </dgm:pt>
    <dgm:pt modelId="{304B2D72-D425-48C0-A2A9-D75150FDCAD4}" type="parTrans" cxnId="{32E5D3D1-ED47-41B5-9337-BA2193A8438B}">
      <dgm:prSet/>
      <dgm:spPr/>
      <dgm:t>
        <a:bodyPr/>
        <a:lstStyle/>
        <a:p>
          <a:endParaRPr lang="en-US"/>
        </a:p>
      </dgm:t>
    </dgm:pt>
    <dgm:pt modelId="{1002FBE0-927F-41E0-933D-0C89BD25B5B4}" type="sibTrans" cxnId="{32E5D3D1-ED47-41B5-9337-BA2193A8438B}">
      <dgm:prSet/>
      <dgm:spPr/>
      <dgm:t>
        <a:bodyPr/>
        <a:lstStyle/>
        <a:p>
          <a:endParaRPr lang="en-US"/>
        </a:p>
      </dgm:t>
    </dgm:pt>
    <dgm:pt modelId="{3E329607-5376-497D-A127-05823799531B}">
      <dgm:prSet phldrT="[Text]"/>
      <dgm:spPr/>
      <dgm:t>
        <a:bodyPr/>
        <a:lstStyle/>
        <a:p>
          <a:r>
            <a:rPr lang="en-US" dirty="0"/>
            <a:t>Electronic Parts</a:t>
          </a:r>
        </a:p>
      </dgm:t>
    </dgm:pt>
    <dgm:pt modelId="{7D91D198-D9F5-4E3D-B197-3ED608705D3D}" type="parTrans" cxnId="{34710623-6188-4518-B2AF-E44A1ED075C5}">
      <dgm:prSet/>
      <dgm:spPr/>
      <dgm:t>
        <a:bodyPr/>
        <a:lstStyle/>
        <a:p>
          <a:endParaRPr lang="en-US"/>
        </a:p>
      </dgm:t>
    </dgm:pt>
    <dgm:pt modelId="{816DD0C7-8EFF-42E8-B868-186635017525}" type="sibTrans" cxnId="{34710623-6188-4518-B2AF-E44A1ED075C5}">
      <dgm:prSet/>
      <dgm:spPr/>
      <dgm:t>
        <a:bodyPr/>
        <a:lstStyle/>
        <a:p>
          <a:endParaRPr lang="en-US"/>
        </a:p>
      </dgm:t>
    </dgm:pt>
    <dgm:pt modelId="{E4FBF40E-CDB1-4037-97A2-7A23077D63BC}">
      <dgm:prSet phldrT="[Text]"/>
      <dgm:spPr/>
      <dgm:t>
        <a:bodyPr/>
        <a:lstStyle/>
        <a:p>
          <a:r>
            <a:rPr lang="en-US" dirty="0"/>
            <a:t>Sub-assemblies</a:t>
          </a:r>
        </a:p>
      </dgm:t>
    </dgm:pt>
    <dgm:pt modelId="{FB799E30-8E37-45BC-8380-8D9D74C052B7}" type="parTrans" cxnId="{834352E9-A192-444D-997B-9F80AC939E18}">
      <dgm:prSet/>
      <dgm:spPr/>
      <dgm:t>
        <a:bodyPr/>
        <a:lstStyle/>
        <a:p>
          <a:endParaRPr lang="en-US"/>
        </a:p>
      </dgm:t>
    </dgm:pt>
    <dgm:pt modelId="{95AB8F5A-B3E5-45B4-B371-6458D9B92D27}" type="sibTrans" cxnId="{834352E9-A192-444D-997B-9F80AC939E18}">
      <dgm:prSet/>
      <dgm:spPr/>
      <dgm:t>
        <a:bodyPr/>
        <a:lstStyle/>
        <a:p>
          <a:endParaRPr lang="en-US"/>
        </a:p>
      </dgm:t>
    </dgm:pt>
    <dgm:pt modelId="{67F5D8BC-A9E8-46BA-B70C-A35DDF125F4C}" type="pres">
      <dgm:prSet presAssocID="{325B2F5A-CBF0-49F7-B1EF-9A2A75229AF0}" presName="hierChild1" presStyleCnt="0">
        <dgm:presLayoutVars>
          <dgm:orgChart val="1"/>
          <dgm:chPref val="1"/>
          <dgm:dir/>
          <dgm:animOne val="branch"/>
          <dgm:animLvl val="lvl"/>
          <dgm:resizeHandles/>
        </dgm:presLayoutVars>
      </dgm:prSet>
      <dgm:spPr/>
    </dgm:pt>
    <dgm:pt modelId="{5AD17BD3-2EAE-4FD7-81E3-EACE3F866719}" type="pres">
      <dgm:prSet presAssocID="{97787EB6-65B9-461C-A1A6-80CBAC7A96E2}" presName="hierRoot1" presStyleCnt="0">
        <dgm:presLayoutVars>
          <dgm:hierBranch val="init"/>
        </dgm:presLayoutVars>
      </dgm:prSet>
      <dgm:spPr/>
    </dgm:pt>
    <dgm:pt modelId="{5375DDDE-2637-416D-9521-FDF05C852B2D}" type="pres">
      <dgm:prSet presAssocID="{97787EB6-65B9-461C-A1A6-80CBAC7A96E2}" presName="rootComposite1" presStyleCnt="0"/>
      <dgm:spPr/>
    </dgm:pt>
    <dgm:pt modelId="{86CD6BAC-563A-48A3-A4B2-1D831F962D34}" type="pres">
      <dgm:prSet presAssocID="{97787EB6-65B9-461C-A1A6-80CBAC7A96E2}" presName="rootText1" presStyleLbl="node0" presStyleIdx="0" presStyleCnt="1">
        <dgm:presLayoutVars>
          <dgm:chPref val="3"/>
        </dgm:presLayoutVars>
      </dgm:prSet>
      <dgm:spPr/>
    </dgm:pt>
    <dgm:pt modelId="{E605CAE4-1F55-4320-8A82-5B117F7DBDA5}" type="pres">
      <dgm:prSet presAssocID="{97787EB6-65B9-461C-A1A6-80CBAC7A96E2}" presName="rootConnector1" presStyleLbl="node1" presStyleIdx="0" presStyleCnt="0"/>
      <dgm:spPr/>
    </dgm:pt>
    <dgm:pt modelId="{54B5C8B0-4D61-496A-A319-BE5FDEE2BBCF}" type="pres">
      <dgm:prSet presAssocID="{97787EB6-65B9-461C-A1A6-80CBAC7A96E2}" presName="hierChild2" presStyleCnt="0"/>
      <dgm:spPr/>
    </dgm:pt>
    <dgm:pt modelId="{353AD2BC-B8B1-4C38-8B72-1B8ED44E88C4}" type="pres">
      <dgm:prSet presAssocID="{9780E19F-5142-475E-93C0-B2EA5CF4031E}" presName="Name37" presStyleLbl="parChTrans1D2" presStyleIdx="0" presStyleCnt="3"/>
      <dgm:spPr/>
    </dgm:pt>
    <dgm:pt modelId="{2565FCF8-EC5D-48F8-B0FB-4BC6AC7FB7C8}" type="pres">
      <dgm:prSet presAssocID="{078DD3B2-2574-4A26-8766-48BFE687199F}" presName="hierRoot2" presStyleCnt="0">
        <dgm:presLayoutVars>
          <dgm:hierBranch val="init"/>
        </dgm:presLayoutVars>
      </dgm:prSet>
      <dgm:spPr/>
    </dgm:pt>
    <dgm:pt modelId="{7737C708-0BA0-4204-ACA7-EF41490EFFBE}" type="pres">
      <dgm:prSet presAssocID="{078DD3B2-2574-4A26-8766-48BFE687199F}" presName="rootComposite" presStyleCnt="0"/>
      <dgm:spPr/>
    </dgm:pt>
    <dgm:pt modelId="{A1E35F04-EE78-4F93-B50A-46C115E79832}" type="pres">
      <dgm:prSet presAssocID="{078DD3B2-2574-4A26-8766-48BFE687199F}" presName="rootText" presStyleLbl="node2" presStyleIdx="0" presStyleCnt="3">
        <dgm:presLayoutVars>
          <dgm:chPref val="3"/>
        </dgm:presLayoutVars>
      </dgm:prSet>
      <dgm:spPr/>
    </dgm:pt>
    <dgm:pt modelId="{DE3CB33E-960C-4A65-BC40-AD62625A3D5F}" type="pres">
      <dgm:prSet presAssocID="{078DD3B2-2574-4A26-8766-48BFE687199F}" presName="rootConnector" presStyleLbl="node2" presStyleIdx="0" presStyleCnt="3"/>
      <dgm:spPr/>
    </dgm:pt>
    <dgm:pt modelId="{9BB24001-96CF-420F-A14E-F45A541266F1}" type="pres">
      <dgm:prSet presAssocID="{078DD3B2-2574-4A26-8766-48BFE687199F}" presName="hierChild4" presStyleCnt="0"/>
      <dgm:spPr/>
    </dgm:pt>
    <dgm:pt modelId="{BD904016-8208-460B-8243-CF7214525C94}" type="pres">
      <dgm:prSet presAssocID="{0436A8AF-308E-405A-8D1D-7C039BE0F2D4}" presName="Name37" presStyleLbl="parChTrans1D3" presStyleIdx="0" presStyleCnt="6"/>
      <dgm:spPr/>
    </dgm:pt>
    <dgm:pt modelId="{7C6828FE-0285-4012-BA25-36DA23176F7B}" type="pres">
      <dgm:prSet presAssocID="{8087DB10-BD6A-47DD-893B-0D043E534F71}" presName="hierRoot2" presStyleCnt="0">
        <dgm:presLayoutVars>
          <dgm:hierBranch val="init"/>
        </dgm:presLayoutVars>
      </dgm:prSet>
      <dgm:spPr/>
    </dgm:pt>
    <dgm:pt modelId="{CD2852B1-B4BB-4551-9BB3-D6EAA01BEBB4}" type="pres">
      <dgm:prSet presAssocID="{8087DB10-BD6A-47DD-893B-0D043E534F71}" presName="rootComposite" presStyleCnt="0"/>
      <dgm:spPr/>
    </dgm:pt>
    <dgm:pt modelId="{6FC60B19-9AFD-411A-A2D0-0CCB287E75C7}" type="pres">
      <dgm:prSet presAssocID="{8087DB10-BD6A-47DD-893B-0D043E534F71}" presName="rootText" presStyleLbl="node3" presStyleIdx="0" presStyleCnt="6">
        <dgm:presLayoutVars>
          <dgm:chPref val="3"/>
        </dgm:presLayoutVars>
      </dgm:prSet>
      <dgm:spPr/>
    </dgm:pt>
    <dgm:pt modelId="{7BF6E196-3A77-4991-A61A-C30AB80E7F33}" type="pres">
      <dgm:prSet presAssocID="{8087DB10-BD6A-47DD-893B-0D043E534F71}" presName="rootConnector" presStyleLbl="node3" presStyleIdx="0" presStyleCnt="6"/>
      <dgm:spPr/>
    </dgm:pt>
    <dgm:pt modelId="{85407305-F368-4B93-A652-6EDA4A91A1F7}" type="pres">
      <dgm:prSet presAssocID="{8087DB10-BD6A-47DD-893B-0D043E534F71}" presName="hierChild4" presStyleCnt="0"/>
      <dgm:spPr/>
    </dgm:pt>
    <dgm:pt modelId="{609D9B9F-E836-4F84-B803-C5C7EE7659E9}" type="pres">
      <dgm:prSet presAssocID="{79A9D631-8CDC-4372-9A66-F8F7E3B9AF92}" presName="Name37" presStyleLbl="parChTrans1D4" presStyleIdx="0" presStyleCnt="20"/>
      <dgm:spPr/>
    </dgm:pt>
    <dgm:pt modelId="{4A227D77-8954-4A27-ABE6-8E17BCB06929}" type="pres">
      <dgm:prSet presAssocID="{4275B598-23B7-4612-BBB5-DBFB49517D82}" presName="hierRoot2" presStyleCnt="0">
        <dgm:presLayoutVars>
          <dgm:hierBranch val="init"/>
        </dgm:presLayoutVars>
      </dgm:prSet>
      <dgm:spPr/>
    </dgm:pt>
    <dgm:pt modelId="{9C178F9C-1FFA-418E-893D-AA4BAF92A54D}" type="pres">
      <dgm:prSet presAssocID="{4275B598-23B7-4612-BBB5-DBFB49517D82}" presName="rootComposite" presStyleCnt="0"/>
      <dgm:spPr/>
    </dgm:pt>
    <dgm:pt modelId="{8FD080CE-9BC0-493B-8BD2-CE200665654C}" type="pres">
      <dgm:prSet presAssocID="{4275B598-23B7-4612-BBB5-DBFB49517D82}" presName="rootText" presStyleLbl="node4" presStyleIdx="0" presStyleCnt="20">
        <dgm:presLayoutVars>
          <dgm:chPref val="3"/>
        </dgm:presLayoutVars>
      </dgm:prSet>
      <dgm:spPr/>
    </dgm:pt>
    <dgm:pt modelId="{F625120F-DB48-4D66-94C8-274987487A38}" type="pres">
      <dgm:prSet presAssocID="{4275B598-23B7-4612-BBB5-DBFB49517D82}" presName="rootConnector" presStyleLbl="node4" presStyleIdx="0" presStyleCnt="20"/>
      <dgm:spPr/>
    </dgm:pt>
    <dgm:pt modelId="{B5A69C11-6D56-4F65-93F4-CF7288E5DC59}" type="pres">
      <dgm:prSet presAssocID="{4275B598-23B7-4612-BBB5-DBFB49517D82}" presName="hierChild4" presStyleCnt="0"/>
      <dgm:spPr/>
    </dgm:pt>
    <dgm:pt modelId="{3F0D3D83-46D8-4C77-A70A-E73377545BAE}" type="pres">
      <dgm:prSet presAssocID="{4275B598-23B7-4612-BBB5-DBFB49517D82}" presName="hierChild5" presStyleCnt="0"/>
      <dgm:spPr/>
    </dgm:pt>
    <dgm:pt modelId="{F33D176C-7AAD-4EF2-9661-D75822279497}" type="pres">
      <dgm:prSet presAssocID="{745FDD8D-CD03-408E-A60D-1153CB6F2524}" presName="Name37" presStyleLbl="parChTrans1D4" presStyleIdx="1" presStyleCnt="20"/>
      <dgm:spPr/>
    </dgm:pt>
    <dgm:pt modelId="{846EEFCA-85F1-4C7D-AD13-15B2105D0A75}" type="pres">
      <dgm:prSet presAssocID="{AFEAFC7E-8663-4DED-92EB-724D318E4980}" presName="hierRoot2" presStyleCnt="0">
        <dgm:presLayoutVars>
          <dgm:hierBranch val="init"/>
        </dgm:presLayoutVars>
      </dgm:prSet>
      <dgm:spPr/>
    </dgm:pt>
    <dgm:pt modelId="{CC6EF380-5B53-4407-B1F8-4CAEED2CC349}" type="pres">
      <dgm:prSet presAssocID="{AFEAFC7E-8663-4DED-92EB-724D318E4980}" presName="rootComposite" presStyleCnt="0"/>
      <dgm:spPr/>
    </dgm:pt>
    <dgm:pt modelId="{3E48885E-8717-4F3F-B4B3-299E1107A776}" type="pres">
      <dgm:prSet presAssocID="{AFEAFC7E-8663-4DED-92EB-724D318E4980}" presName="rootText" presStyleLbl="node4" presStyleIdx="1" presStyleCnt="20">
        <dgm:presLayoutVars>
          <dgm:chPref val="3"/>
        </dgm:presLayoutVars>
      </dgm:prSet>
      <dgm:spPr/>
    </dgm:pt>
    <dgm:pt modelId="{46396C65-E5DF-43F2-AA72-0DFC75E7C63D}" type="pres">
      <dgm:prSet presAssocID="{AFEAFC7E-8663-4DED-92EB-724D318E4980}" presName="rootConnector" presStyleLbl="node4" presStyleIdx="1" presStyleCnt="20"/>
      <dgm:spPr/>
    </dgm:pt>
    <dgm:pt modelId="{186B62C8-4811-4DA4-A416-B337B4856F39}" type="pres">
      <dgm:prSet presAssocID="{AFEAFC7E-8663-4DED-92EB-724D318E4980}" presName="hierChild4" presStyleCnt="0"/>
      <dgm:spPr/>
    </dgm:pt>
    <dgm:pt modelId="{6ABA8549-B52E-4BE3-9B58-57F4789EB112}" type="pres">
      <dgm:prSet presAssocID="{AFEAFC7E-8663-4DED-92EB-724D318E4980}" presName="hierChild5" presStyleCnt="0"/>
      <dgm:spPr/>
    </dgm:pt>
    <dgm:pt modelId="{9C9C8279-4613-4604-B7AD-3156FFD1FB83}" type="pres">
      <dgm:prSet presAssocID="{5BDFD891-BBA8-4559-8C08-9527787BB0AC}" presName="Name37" presStyleLbl="parChTrans1D4" presStyleIdx="2" presStyleCnt="20"/>
      <dgm:spPr/>
    </dgm:pt>
    <dgm:pt modelId="{E55147B9-4590-44DD-B34D-E96AFD1FFFF6}" type="pres">
      <dgm:prSet presAssocID="{95C07ED3-F805-4F4D-9635-2317BB271F71}" presName="hierRoot2" presStyleCnt="0">
        <dgm:presLayoutVars>
          <dgm:hierBranch val="init"/>
        </dgm:presLayoutVars>
      </dgm:prSet>
      <dgm:spPr/>
    </dgm:pt>
    <dgm:pt modelId="{5ED632C9-B302-4AD0-B2AE-EB58F78793A5}" type="pres">
      <dgm:prSet presAssocID="{95C07ED3-F805-4F4D-9635-2317BB271F71}" presName="rootComposite" presStyleCnt="0"/>
      <dgm:spPr/>
    </dgm:pt>
    <dgm:pt modelId="{A589E433-157F-4AD3-8D13-3AFAE205DBEA}" type="pres">
      <dgm:prSet presAssocID="{95C07ED3-F805-4F4D-9635-2317BB271F71}" presName="rootText" presStyleLbl="node4" presStyleIdx="2" presStyleCnt="20">
        <dgm:presLayoutVars>
          <dgm:chPref val="3"/>
        </dgm:presLayoutVars>
      </dgm:prSet>
      <dgm:spPr/>
    </dgm:pt>
    <dgm:pt modelId="{CA0248EE-4227-4B9B-8312-D8EB10876099}" type="pres">
      <dgm:prSet presAssocID="{95C07ED3-F805-4F4D-9635-2317BB271F71}" presName="rootConnector" presStyleLbl="node4" presStyleIdx="2" presStyleCnt="20"/>
      <dgm:spPr/>
    </dgm:pt>
    <dgm:pt modelId="{FB3AB22B-8423-40DB-88A8-0AEC11852C57}" type="pres">
      <dgm:prSet presAssocID="{95C07ED3-F805-4F4D-9635-2317BB271F71}" presName="hierChild4" presStyleCnt="0"/>
      <dgm:spPr/>
    </dgm:pt>
    <dgm:pt modelId="{5C01D55B-C6BD-4ECE-AE9D-838E8F133B0B}" type="pres">
      <dgm:prSet presAssocID="{95C07ED3-F805-4F4D-9635-2317BB271F71}" presName="hierChild5" presStyleCnt="0"/>
      <dgm:spPr/>
    </dgm:pt>
    <dgm:pt modelId="{500E15D8-3D9E-4B78-B4F2-1C2C81205B8E}" type="pres">
      <dgm:prSet presAssocID="{8891CFFC-4E37-4628-992F-BAC6A3465234}" presName="Name37" presStyleLbl="parChTrans1D4" presStyleIdx="3" presStyleCnt="20"/>
      <dgm:spPr/>
    </dgm:pt>
    <dgm:pt modelId="{B6FF184E-58F5-4278-9995-10E52BA97A2E}" type="pres">
      <dgm:prSet presAssocID="{BA619A3B-0080-42C0-90D6-5E375FC41DCB}" presName="hierRoot2" presStyleCnt="0">
        <dgm:presLayoutVars>
          <dgm:hierBranch val="init"/>
        </dgm:presLayoutVars>
      </dgm:prSet>
      <dgm:spPr/>
    </dgm:pt>
    <dgm:pt modelId="{95F11AFC-E91B-4986-9D37-E08FE1D94D51}" type="pres">
      <dgm:prSet presAssocID="{BA619A3B-0080-42C0-90D6-5E375FC41DCB}" presName="rootComposite" presStyleCnt="0"/>
      <dgm:spPr/>
    </dgm:pt>
    <dgm:pt modelId="{11010ED1-0CFD-4CF9-A1C1-199A18BDDF37}" type="pres">
      <dgm:prSet presAssocID="{BA619A3B-0080-42C0-90D6-5E375FC41DCB}" presName="rootText" presStyleLbl="node4" presStyleIdx="3" presStyleCnt="20">
        <dgm:presLayoutVars>
          <dgm:chPref val="3"/>
        </dgm:presLayoutVars>
      </dgm:prSet>
      <dgm:spPr/>
    </dgm:pt>
    <dgm:pt modelId="{68759FF4-4945-4821-AAC2-7145B5DB4C48}" type="pres">
      <dgm:prSet presAssocID="{BA619A3B-0080-42C0-90D6-5E375FC41DCB}" presName="rootConnector" presStyleLbl="node4" presStyleIdx="3" presStyleCnt="20"/>
      <dgm:spPr/>
    </dgm:pt>
    <dgm:pt modelId="{999A8375-E4D8-45CE-9CE0-9C53DE69112D}" type="pres">
      <dgm:prSet presAssocID="{BA619A3B-0080-42C0-90D6-5E375FC41DCB}" presName="hierChild4" presStyleCnt="0"/>
      <dgm:spPr/>
    </dgm:pt>
    <dgm:pt modelId="{8632FEEB-9860-4A0B-A61A-9CFA997A7229}" type="pres">
      <dgm:prSet presAssocID="{BA619A3B-0080-42C0-90D6-5E375FC41DCB}" presName="hierChild5" presStyleCnt="0"/>
      <dgm:spPr/>
    </dgm:pt>
    <dgm:pt modelId="{73A9A0D2-116F-4CB4-B161-0A31F8DA7899}" type="pres">
      <dgm:prSet presAssocID="{8087DB10-BD6A-47DD-893B-0D043E534F71}" presName="hierChild5" presStyleCnt="0"/>
      <dgm:spPr/>
    </dgm:pt>
    <dgm:pt modelId="{F3569C5B-07B9-4F17-8761-D830DCB31733}" type="pres">
      <dgm:prSet presAssocID="{BA009CE2-6FFD-491C-9753-4F383035BAE8}" presName="Name37" presStyleLbl="parChTrans1D3" presStyleIdx="1" presStyleCnt="6"/>
      <dgm:spPr/>
    </dgm:pt>
    <dgm:pt modelId="{5021AF48-3D9C-47E5-85A3-C37FF3B7B603}" type="pres">
      <dgm:prSet presAssocID="{5494326F-5E06-4471-8A17-23F49E16ED0B}" presName="hierRoot2" presStyleCnt="0">
        <dgm:presLayoutVars>
          <dgm:hierBranch val="init"/>
        </dgm:presLayoutVars>
      </dgm:prSet>
      <dgm:spPr/>
    </dgm:pt>
    <dgm:pt modelId="{BB64C93B-3F39-4FA8-ABD9-9D011E870744}" type="pres">
      <dgm:prSet presAssocID="{5494326F-5E06-4471-8A17-23F49E16ED0B}" presName="rootComposite" presStyleCnt="0"/>
      <dgm:spPr/>
    </dgm:pt>
    <dgm:pt modelId="{2C6BADD7-06AD-4DF0-9020-CC323F34BB10}" type="pres">
      <dgm:prSet presAssocID="{5494326F-5E06-4471-8A17-23F49E16ED0B}" presName="rootText" presStyleLbl="node3" presStyleIdx="1" presStyleCnt="6">
        <dgm:presLayoutVars>
          <dgm:chPref val="3"/>
        </dgm:presLayoutVars>
      </dgm:prSet>
      <dgm:spPr/>
    </dgm:pt>
    <dgm:pt modelId="{0D0BF563-C75B-44C7-8CCF-12B02018C778}" type="pres">
      <dgm:prSet presAssocID="{5494326F-5E06-4471-8A17-23F49E16ED0B}" presName="rootConnector" presStyleLbl="node3" presStyleIdx="1" presStyleCnt="6"/>
      <dgm:spPr/>
    </dgm:pt>
    <dgm:pt modelId="{2D469E4F-3910-4700-B30C-A8A05A9AF7DA}" type="pres">
      <dgm:prSet presAssocID="{5494326F-5E06-4471-8A17-23F49E16ED0B}" presName="hierChild4" presStyleCnt="0"/>
      <dgm:spPr/>
    </dgm:pt>
    <dgm:pt modelId="{7FC745E5-4411-4449-A74D-C5BF9BC46DCD}" type="pres">
      <dgm:prSet presAssocID="{44AC5A07-CF7D-498A-9789-8EF47507DAA3}" presName="Name37" presStyleLbl="parChTrans1D4" presStyleIdx="4" presStyleCnt="20"/>
      <dgm:spPr/>
    </dgm:pt>
    <dgm:pt modelId="{777BEAFE-04FF-4882-A492-1A6721F46C9F}" type="pres">
      <dgm:prSet presAssocID="{4B106F3F-E8AD-4FD8-A6A1-7A1251E78417}" presName="hierRoot2" presStyleCnt="0">
        <dgm:presLayoutVars>
          <dgm:hierBranch val="init"/>
        </dgm:presLayoutVars>
      </dgm:prSet>
      <dgm:spPr/>
    </dgm:pt>
    <dgm:pt modelId="{2BBB8F49-B17B-4C04-A0B9-26EA2633C70D}" type="pres">
      <dgm:prSet presAssocID="{4B106F3F-E8AD-4FD8-A6A1-7A1251E78417}" presName="rootComposite" presStyleCnt="0"/>
      <dgm:spPr/>
    </dgm:pt>
    <dgm:pt modelId="{694CC17C-3D4D-4290-BE63-029607A1E491}" type="pres">
      <dgm:prSet presAssocID="{4B106F3F-E8AD-4FD8-A6A1-7A1251E78417}" presName="rootText" presStyleLbl="node4" presStyleIdx="4" presStyleCnt="20">
        <dgm:presLayoutVars>
          <dgm:chPref val="3"/>
        </dgm:presLayoutVars>
      </dgm:prSet>
      <dgm:spPr/>
    </dgm:pt>
    <dgm:pt modelId="{CDF27DDA-2EA4-4458-9AD0-27E482B3B159}" type="pres">
      <dgm:prSet presAssocID="{4B106F3F-E8AD-4FD8-A6A1-7A1251E78417}" presName="rootConnector" presStyleLbl="node4" presStyleIdx="4" presStyleCnt="20"/>
      <dgm:spPr/>
    </dgm:pt>
    <dgm:pt modelId="{ED728DEB-8BFC-4C1F-A556-41574F2E5E58}" type="pres">
      <dgm:prSet presAssocID="{4B106F3F-E8AD-4FD8-A6A1-7A1251E78417}" presName="hierChild4" presStyleCnt="0"/>
      <dgm:spPr/>
    </dgm:pt>
    <dgm:pt modelId="{813E9898-A3A1-46FB-BD59-C497824643DE}" type="pres">
      <dgm:prSet presAssocID="{4B106F3F-E8AD-4FD8-A6A1-7A1251E78417}" presName="hierChild5" presStyleCnt="0"/>
      <dgm:spPr/>
    </dgm:pt>
    <dgm:pt modelId="{93741135-2106-4F14-9FFF-8AAD166E559D}" type="pres">
      <dgm:prSet presAssocID="{304B2D72-D425-48C0-A2A9-D75150FDCAD4}" presName="Name37" presStyleLbl="parChTrans1D4" presStyleIdx="5" presStyleCnt="20"/>
      <dgm:spPr/>
    </dgm:pt>
    <dgm:pt modelId="{68B8EF11-C792-410D-934A-05D3C619C27C}" type="pres">
      <dgm:prSet presAssocID="{C1D63E0C-8B78-4553-B4D3-D0AC5FBC4ED6}" presName="hierRoot2" presStyleCnt="0">
        <dgm:presLayoutVars>
          <dgm:hierBranch val="init"/>
        </dgm:presLayoutVars>
      </dgm:prSet>
      <dgm:spPr/>
    </dgm:pt>
    <dgm:pt modelId="{3130D9A0-0912-44A8-A7EB-80EA571BCCDA}" type="pres">
      <dgm:prSet presAssocID="{C1D63E0C-8B78-4553-B4D3-D0AC5FBC4ED6}" presName="rootComposite" presStyleCnt="0"/>
      <dgm:spPr/>
    </dgm:pt>
    <dgm:pt modelId="{ACC048BB-099F-4170-A6BB-2A79DFED9B6C}" type="pres">
      <dgm:prSet presAssocID="{C1D63E0C-8B78-4553-B4D3-D0AC5FBC4ED6}" presName="rootText" presStyleLbl="node4" presStyleIdx="5" presStyleCnt="20">
        <dgm:presLayoutVars>
          <dgm:chPref val="3"/>
        </dgm:presLayoutVars>
      </dgm:prSet>
      <dgm:spPr/>
    </dgm:pt>
    <dgm:pt modelId="{06A7D690-A407-499B-BC64-7BA24D944605}" type="pres">
      <dgm:prSet presAssocID="{C1D63E0C-8B78-4553-B4D3-D0AC5FBC4ED6}" presName="rootConnector" presStyleLbl="node4" presStyleIdx="5" presStyleCnt="20"/>
      <dgm:spPr/>
    </dgm:pt>
    <dgm:pt modelId="{A7DA9E4B-8CEC-4DDC-88C9-8FEF9D61378A}" type="pres">
      <dgm:prSet presAssocID="{C1D63E0C-8B78-4553-B4D3-D0AC5FBC4ED6}" presName="hierChild4" presStyleCnt="0"/>
      <dgm:spPr/>
    </dgm:pt>
    <dgm:pt modelId="{ECAA79E3-0FDD-4B5C-A748-A94130E86546}" type="pres">
      <dgm:prSet presAssocID="{C1D63E0C-8B78-4553-B4D3-D0AC5FBC4ED6}" presName="hierChild5" presStyleCnt="0"/>
      <dgm:spPr/>
    </dgm:pt>
    <dgm:pt modelId="{B6629994-CE96-498E-AA65-F15FC0F06F2F}" type="pres">
      <dgm:prSet presAssocID="{7D91D198-D9F5-4E3D-B197-3ED608705D3D}" presName="Name37" presStyleLbl="parChTrans1D4" presStyleIdx="6" presStyleCnt="20"/>
      <dgm:spPr/>
    </dgm:pt>
    <dgm:pt modelId="{778D3B31-841C-46FA-B300-7835ACA9D015}" type="pres">
      <dgm:prSet presAssocID="{3E329607-5376-497D-A127-05823799531B}" presName="hierRoot2" presStyleCnt="0">
        <dgm:presLayoutVars>
          <dgm:hierBranch val="init"/>
        </dgm:presLayoutVars>
      </dgm:prSet>
      <dgm:spPr/>
    </dgm:pt>
    <dgm:pt modelId="{11E00588-6ACF-43A9-ADCF-2DF0A23ECBD4}" type="pres">
      <dgm:prSet presAssocID="{3E329607-5376-497D-A127-05823799531B}" presName="rootComposite" presStyleCnt="0"/>
      <dgm:spPr/>
    </dgm:pt>
    <dgm:pt modelId="{A668F72A-1B90-48FA-8B08-210600F94E53}" type="pres">
      <dgm:prSet presAssocID="{3E329607-5376-497D-A127-05823799531B}" presName="rootText" presStyleLbl="node4" presStyleIdx="6" presStyleCnt="20">
        <dgm:presLayoutVars>
          <dgm:chPref val="3"/>
        </dgm:presLayoutVars>
      </dgm:prSet>
      <dgm:spPr/>
    </dgm:pt>
    <dgm:pt modelId="{B72BDD41-5BA1-426D-8732-D294DC402513}" type="pres">
      <dgm:prSet presAssocID="{3E329607-5376-497D-A127-05823799531B}" presName="rootConnector" presStyleLbl="node4" presStyleIdx="6" presStyleCnt="20"/>
      <dgm:spPr/>
    </dgm:pt>
    <dgm:pt modelId="{2FF56036-FF2A-4DB1-8182-CD6ADC736EF0}" type="pres">
      <dgm:prSet presAssocID="{3E329607-5376-497D-A127-05823799531B}" presName="hierChild4" presStyleCnt="0"/>
      <dgm:spPr/>
    </dgm:pt>
    <dgm:pt modelId="{943D487A-B1EE-4BC7-A19B-20826AD6D4BE}" type="pres">
      <dgm:prSet presAssocID="{3E329607-5376-497D-A127-05823799531B}" presName="hierChild5" presStyleCnt="0"/>
      <dgm:spPr/>
    </dgm:pt>
    <dgm:pt modelId="{86E8E072-B057-400F-95F8-F1383EB11218}" type="pres">
      <dgm:prSet presAssocID="{FB799E30-8E37-45BC-8380-8D9D74C052B7}" presName="Name37" presStyleLbl="parChTrans1D4" presStyleIdx="7" presStyleCnt="20"/>
      <dgm:spPr/>
    </dgm:pt>
    <dgm:pt modelId="{1AC4A44C-EFD4-4655-AC99-E7F388EA177D}" type="pres">
      <dgm:prSet presAssocID="{E4FBF40E-CDB1-4037-97A2-7A23077D63BC}" presName="hierRoot2" presStyleCnt="0">
        <dgm:presLayoutVars>
          <dgm:hierBranch val="init"/>
        </dgm:presLayoutVars>
      </dgm:prSet>
      <dgm:spPr/>
    </dgm:pt>
    <dgm:pt modelId="{5D865562-C7A8-4B0F-AB10-F6A2569DE022}" type="pres">
      <dgm:prSet presAssocID="{E4FBF40E-CDB1-4037-97A2-7A23077D63BC}" presName="rootComposite" presStyleCnt="0"/>
      <dgm:spPr/>
    </dgm:pt>
    <dgm:pt modelId="{20B416C5-4BCC-41E3-89E5-1EFBFA3FD18E}" type="pres">
      <dgm:prSet presAssocID="{E4FBF40E-CDB1-4037-97A2-7A23077D63BC}" presName="rootText" presStyleLbl="node4" presStyleIdx="7" presStyleCnt="20">
        <dgm:presLayoutVars>
          <dgm:chPref val="3"/>
        </dgm:presLayoutVars>
      </dgm:prSet>
      <dgm:spPr/>
    </dgm:pt>
    <dgm:pt modelId="{4F799134-2F28-4019-A064-2D8F36743379}" type="pres">
      <dgm:prSet presAssocID="{E4FBF40E-CDB1-4037-97A2-7A23077D63BC}" presName="rootConnector" presStyleLbl="node4" presStyleIdx="7" presStyleCnt="20"/>
      <dgm:spPr/>
    </dgm:pt>
    <dgm:pt modelId="{58C82FF3-F47F-48E2-B2E8-9168DAACF9CC}" type="pres">
      <dgm:prSet presAssocID="{E4FBF40E-CDB1-4037-97A2-7A23077D63BC}" presName="hierChild4" presStyleCnt="0"/>
      <dgm:spPr/>
    </dgm:pt>
    <dgm:pt modelId="{A10C6141-B663-47E2-84B0-C933F22C3983}" type="pres">
      <dgm:prSet presAssocID="{E4FBF40E-CDB1-4037-97A2-7A23077D63BC}" presName="hierChild5" presStyleCnt="0"/>
      <dgm:spPr/>
    </dgm:pt>
    <dgm:pt modelId="{6DB06341-D852-496E-BCD5-C465C6F23C10}" type="pres">
      <dgm:prSet presAssocID="{5494326F-5E06-4471-8A17-23F49E16ED0B}" presName="hierChild5" presStyleCnt="0"/>
      <dgm:spPr/>
    </dgm:pt>
    <dgm:pt modelId="{CCE7D02C-4AF9-4326-A49F-E3E7EB900EA2}" type="pres">
      <dgm:prSet presAssocID="{078DD3B2-2574-4A26-8766-48BFE687199F}" presName="hierChild5" presStyleCnt="0"/>
      <dgm:spPr/>
    </dgm:pt>
    <dgm:pt modelId="{73CB71BE-94B0-4E19-8DC8-6695915910FA}" type="pres">
      <dgm:prSet presAssocID="{E2E8EAB6-5FAE-435C-AEFF-EF3D78CB74C0}" presName="Name37" presStyleLbl="parChTrans1D2" presStyleIdx="1" presStyleCnt="3"/>
      <dgm:spPr/>
    </dgm:pt>
    <dgm:pt modelId="{F77CDCE2-047C-47F8-80C5-A5A5C03FD7A1}" type="pres">
      <dgm:prSet presAssocID="{75772DB1-233A-4B9B-B0D1-6DE2A9E942AE}" presName="hierRoot2" presStyleCnt="0">
        <dgm:presLayoutVars>
          <dgm:hierBranch val="init"/>
        </dgm:presLayoutVars>
      </dgm:prSet>
      <dgm:spPr/>
    </dgm:pt>
    <dgm:pt modelId="{1C0A0F18-C602-42A3-9C7A-C6366093C71B}" type="pres">
      <dgm:prSet presAssocID="{75772DB1-233A-4B9B-B0D1-6DE2A9E942AE}" presName="rootComposite" presStyleCnt="0"/>
      <dgm:spPr/>
    </dgm:pt>
    <dgm:pt modelId="{E207B762-2785-46A9-ACAF-18F468FB624C}" type="pres">
      <dgm:prSet presAssocID="{75772DB1-233A-4B9B-B0D1-6DE2A9E942AE}" presName="rootText" presStyleLbl="node2" presStyleIdx="1" presStyleCnt="3">
        <dgm:presLayoutVars>
          <dgm:chPref val="3"/>
        </dgm:presLayoutVars>
      </dgm:prSet>
      <dgm:spPr/>
    </dgm:pt>
    <dgm:pt modelId="{D08579B7-6999-4745-A697-4532F73500CF}" type="pres">
      <dgm:prSet presAssocID="{75772DB1-233A-4B9B-B0D1-6DE2A9E942AE}" presName="rootConnector" presStyleLbl="node2" presStyleIdx="1" presStyleCnt="3"/>
      <dgm:spPr/>
    </dgm:pt>
    <dgm:pt modelId="{56204493-D4D5-4432-9E50-FE15E88DFAAA}" type="pres">
      <dgm:prSet presAssocID="{75772DB1-233A-4B9B-B0D1-6DE2A9E942AE}" presName="hierChild4" presStyleCnt="0"/>
      <dgm:spPr/>
    </dgm:pt>
    <dgm:pt modelId="{5346E461-24EC-4C3F-BA9D-E875D62A8369}" type="pres">
      <dgm:prSet presAssocID="{7FEB5EAB-F553-410A-9631-8E1063F74D3A}" presName="Name37" presStyleLbl="parChTrans1D3" presStyleIdx="2" presStyleCnt="6"/>
      <dgm:spPr/>
    </dgm:pt>
    <dgm:pt modelId="{476FD158-0511-4419-B9A4-48AFA5482B12}" type="pres">
      <dgm:prSet presAssocID="{FA6C278B-A55C-4D76-BA4A-A1793F6A77E8}" presName="hierRoot2" presStyleCnt="0">
        <dgm:presLayoutVars>
          <dgm:hierBranch val="init"/>
        </dgm:presLayoutVars>
      </dgm:prSet>
      <dgm:spPr/>
    </dgm:pt>
    <dgm:pt modelId="{1EA47A2A-7388-4541-9F7A-8266327EF528}" type="pres">
      <dgm:prSet presAssocID="{FA6C278B-A55C-4D76-BA4A-A1793F6A77E8}" presName="rootComposite" presStyleCnt="0"/>
      <dgm:spPr/>
    </dgm:pt>
    <dgm:pt modelId="{ADC1B162-E63C-4C21-AB39-F750A9B1B34C}" type="pres">
      <dgm:prSet presAssocID="{FA6C278B-A55C-4D76-BA4A-A1793F6A77E8}" presName="rootText" presStyleLbl="node3" presStyleIdx="2" presStyleCnt="6">
        <dgm:presLayoutVars>
          <dgm:chPref val="3"/>
        </dgm:presLayoutVars>
      </dgm:prSet>
      <dgm:spPr/>
    </dgm:pt>
    <dgm:pt modelId="{780811EC-9E7B-4D09-85AA-1B132BA6AE73}" type="pres">
      <dgm:prSet presAssocID="{FA6C278B-A55C-4D76-BA4A-A1793F6A77E8}" presName="rootConnector" presStyleLbl="node3" presStyleIdx="2" presStyleCnt="6"/>
      <dgm:spPr/>
    </dgm:pt>
    <dgm:pt modelId="{FE4462B9-2B12-4873-95DD-7C1B721E3384}" type="pres">
      <dgm:prSet presAssocID="{FA6C278B-A55C-4D76-BA4A-A1793F6A77E8}" presName="hierChild4" presStyleCnt="0"/>
      <dgm:spPr/>
    </dgm:pt>
    <dgm:pt modelId="{9F4B83E6-4005-47AB-9C73-78253CCC9643}" type="pres">
      <dgm:prSet presAssocID="{4E99D4CA-33D0-4D30-926C-F7FD8E8A2F5D}" presName="Name37" presStyleLbl="parChTrans1D4" presStyleIdx="8" presStyleCnt="20"/>
      <dgm:spPr/>
    </dgm:pt>
    <dgm:pt modelId="{4720D54D-82C4-4D46-8F57-1C6B198515D9}" type="pres">
      <dgm:prSet presAssocID="{FB5991A2-DCF9-4BA9-9450-FB9AFDF5FBBE}" presName="hierRoot2" presStyleCnt="0">
        <dgm:presLayoutVars>
          <dgm:hierBranch val="init"/>
        </dgm:presLayoutVars>
      </dgm:prSet>
      <dgm:spPr/>
    </dgm:pt>
    <dgm:pt modelId="{58756E21-A636-4C41-B3ED-01C932F74120}" type="pres">
      <dgm:prSet presAssocID="{FB5991A2-DCF9-4BA9-9450-FB9AFDF5FBBE}" presName="rootComposite" presStyleCnt="0"/>
      <dgm:spPr/>
    </dgm:pt>
    <dgm:pt modelId="{7AEEF400-1C99-4408-AC87-DDACC2BE0943}" type="pres">
      <dgm:prSet presAssocID="{FB5991A2-DCF9-4BA9-9450-FB9AFDF5FBBE}" presName="rootText" presStyleLbl="node4" presStyleIdx="8" presStyleCnt="20">
        <dgm:presLayoutVars>
          <dgm:chPref val="3"/>
        </dgm:presLayoutVars>
      </dgm:prSet>
      <dgm:spPr/>
    </dgm:pt>
    <dgm:pt modelId="{BBE1078C-198C-430D-ACD3-12838698BD29}" type="pres">
      <dgm:prSet presAssocID="{FB5991A2-DCF9-4BA9-9450-FB9AFDF5FBBE}" presName="rootConnector" presStyleLbl="node4" presStyleIdx="8" presStyleCnt="20"/>
      <dgm:spPr/>
    </dgm:pt>
    <dgm:pt modelId="{8946754E-5DBE-4280-8FC2-B76A717F739F}" type="pres">
      <dgm:prSet presAssocID="{FB5991A2-DCF9-4BA9-9450-FB9AFDF5FBBE}" presName="hierChild4" presStyleCnt="0"/>
      <dgm:spPr/>
    </dgm:pt>
    <dgm:pt modelId="{BC0A2D25-3D4C-4C58-9140-2343B743E719}" type="pres">
      <dgm:prSet presAssocID="{FB5991A2-DCF9-4BA9-9450-FB9AFDF5FBBE}" presName="hierChild5" presStyleCnt="0"/>
      <dgm:spPr/>
    </dgm:pt>
    <dgm:pt modelId="{0C1482F7-6E85-48CB-9031-512F21A8E993}" type="pres">
      <dgm:prSet presAssocID="{830A27ED-4FF4-42C6-94EC-3865483369AB}" presName="Name37" presStyleLbl="parChTrans1D4" presStyleIdx="9" presStyleCnt="20"/>
      <dgm:spPr/>
    </dgm:pt>
    <dgm:pt modelId="{FFDF5EB0-2AEE-4B97-9371-080FC2ED60C3}" type="pres">
      <dgm:prSet presAssocID="{BC3BD46C-C185-4CDD-AD4E-B3551DBDE26B}" presName="hierRoot2" presStyleCnt="0">
        <dgm:presLayoutVars>
          <dgm:hierBranch val="init"/>
        </dgm:presLayoutVars>
      </dgm:prSet>
      <dgm:spPr/>
    </dgm:pt>
    <dgm:pt modelId="{7DEAA554-9818-4C75-8A4E-538DEE0656B9}" type="pres">
      <dgm:prSet presAssocID="{BC3BD46C-C185-4CDD-AD4E-B3551DBDE26B}" presName="rootComposite" presStyleCnt="0"/>
      <dgm:spPr/>
    </dgm:pt>
    <dgm:pt modelId="{98B3DB78-3896-488C-BB07-D3B3A33DAEBD}" type="pres">
      <dgm:prSet presAssocID="{BC3BD46C-C185-4CDD-AD4E-B3551DBDE26B}" presName="rootText" presStyleLbl="node4" presStyleIdx="9" presStyleCnt="20">
        <dgm:presLayoutVars>
          <dgm:chPref val="3"/>
        </dgm:presLayoutVars>
      </dgm:prSet>
      <dgm:spPr/>
    </dgm:pt>
    <dgm:pt modelId="{00A80CCE-7F77-4CDF-B426-FC4E1C6B1CA8}" type="pres">
      <dgm:prSet presAssocID="{BC3BD46C-C185-4CDD-AD4E-B3551DBDE26B}" presName="rootConnector" presStyleLbl="node4" presStyleIdx="9" presStyleCnt="20"/>
      <dgm:spPr/>
    </dgm:pt>
    <dgm:pt modelId="{77BA8372-E7A5-41F1-927E-7E6C9E9A0D2B}" type="pres">
      <dgm:prSet presAssocID="{BC3BD46C-C185-4CDD-AD4E-B3551DBDE26B}" presName="hierChild4" presStyleCnt="0"/>
      <dgm:spPr/>
    </dgm:pt>
    <dgm:pt modelId="{7432ECD2-2F39-42C6-B68D-910C8D69270B}" type="pres">
      <dgm:prSet presAssocID="{BC3BD46C-C185-4CDD-AD4E-B3551DBDE26B}" presName="hierChild5" presStyleCnt="0"/>
      <dgm:spPr/>
    </dgm:pt>
    <dgm:pt modelId="{95821395-5636-4A93-B411-ABA0B747AA54}" type="pres">
      <dgm:prSet presAssocID="{F21D17A5-844A-4D64-9D26-FE379EBB646E}" presName="Name37" presStyleLbl="parChTrans1D4" presStyleIdx="10" presStyleCnt="20"/>
      <dgm:spPr/>
    </dgm:pt>
    <dgm:pt modelId="{B6447571-E8B2-48FB-BE76-AC58ECC62FF9}" type="pres">
      <dgm:prSet presAssocID="{B5CBE9F7-D46E-4A06-B1D2-77265076AB8F}" presName="hierRoot2" presStyleCnt="0">
        <dgm:presLayoutVars>
          <dgm:hierBranch val="init"/>
        </dgm:presLayoutVars>
      </dgm:prSet>
      <dgm:spPr/>
    </dgm:pt>
    <dgm:pt modelId="{308DBD5F-720F-422D-91AD-073138A0B727}" type="pres">
      <dgm:prSet presAssocID="{B5CBE9F7-D46E-4A06-B1D2-77265076AB8F}" presName="rootComposite" presStyleCnt="0"/>
      <dgm:spPr/>
    </dgm:pt>
    <dgm:pt modelId="{AF24A392-2D9C-4480-98B1-FC408F9E8352}" type="pres">
      <dgm:prSet presAssocID="{B5CBE9F7-D46E-4A06-B1D2-77265076AB8F}" presName="rootText" presStyleLbl="node4" presStyleIdx="10" presStyleCnt="20">
        <dgm:presLayoutVars>
          <dgm:chPref val="3"/>
        </dgm:presLayoutVars>
      </dgm:prSet>
      <dgm:spPr/>
    </dgm:pt>
    <dgm:pt modelId="{7038710E-05CD-4265-9DE2-1CB90CFB47E3}" type="pres">
      <dgm:prSet presAssocID="{B5CBE9F7-D46E-4A06-B1D2-77265076AB8F}" presName="rootConnector" presStyleLbl="node4" presStyleIdx="10" presStyleCnt="20"/>
      <dgm:spPr/>
    </dgm:pt>
    <dgm:pt modelId="{39F88635-C1F5-4DC1-A118-870E567D0856}" type="pres">
      <dgm:prSet presAssocID="{B5CBE9F7-D46E-4A06-B1D2-77265076AB8F}" presName="hierChild4" presStyleCnt="0"/>
      <dgm:spPr/>
    </dgm:pt>
    <dgm:pt modelId="{7D86220B-95F2-42B8-B8C5-4A663169070B}" type="pres">
      <dgm:prSet presAssocID="{B5CBE9F7-D46E-4A06-B1D2-77265076AB8F}" presName="hierChild5" presStyleCnt="0"/>
      <dgm:spPr/>
    </dgm:pt>
    <dgm:pt modelId="{438647D5-DB42-413B-91A0-0C85BFB2FFBD}" type="pres">
      <dgm:prSet presAssocID="{FA6C278B-A55C-4D76-BA4A-A1793F6A77E8}" presName="hierChild5" presStyleCnt="0"/>
      <dgm:spPr/>
    </dgm:pt>
    <dgm:pt modelId="{D7E9DD7A-9890-4CA8-B122-50613E9A4CBB}" type="pres">
      <dgm:prSet presAssocID="{7100F913-B1C1-49DB-8D77-AD5CFC143D0E}" presName="Name37" presStyleLbl="parChTrans1D3" presStyleIdx="3" presStyleCnt="6"/>
      <dgm:spPr/>
    </dgm:pt>
    <dgm:pt modelId="{B734E81B-C050-4BAB-A6D9-D68A311607F6}" type="pres">
      <dgm:prSet presAssocID="{C045F1E6-E200-4F55-86E1-D1AC5C98BEC6}" presName="hierRoot2" presStyleCnt="0">
        <dgm:presLayoutVars>
          <dgm:hierBranch val="init"/>
        </dgm:presLayoutVars>
      </dgm:prSet>
      <dgm:spPr/>
    </dgm:pt>
    <dgm:pt modelId="{A7728C7C-4068-464D-A61B-4B7F67C009C9}" type="pres">
      <dgm:prSet presAssocID="{C045F1E6-E200-4F55-86E1-D1AC5C98BEC6}" presName="rootComposite" presStyleCnt="0"/>
      <dgm:spPr/>
    </dgm:pt>
    <dgm:pt modelId="{D1C77406-772B-4B47-8495-BC2A8A3601B4}" type="pres">
      <dgm:prSet presAssocID="{C045F1E6-E200-4F55-86E1-D1AC5C98BEC6}" presName="rootText" presStyleLbl="node3" presStyleIdx="3" presStyleCnt="6">
        <dgm:presLayoutVars>
          <dgm:chPref val="3"/>
        </dgm:presLayoutVars>
      </dgm:prSet>
      <dgm:spPr/>
    </dgm:pt>
    <dgm:pt modelId="{8A81D9CD-FE00-47E2-916F-9C3BB18CB556}" type="pres">
      <dgm:prSet presAssocID="{C045F1E6-E200-4F55-86E1-D1AC5C98BEC6}" presName="rootConnector" presStyleLbl="node3" presStyleIdx="3" presStyleCnt="6"/>
      <dgm:spPr/>
    </dgm:pt>
    <dgm:pt modelId="{FFF6536E-8740-48BF-87BE-637DD34B1D8A}" type="pres">
      <dgm:prSet presAssocID="{C045F1E6-E200-4F55-86E1-D1AC5C98BEC6}" presName="hierChild4" presStyleCnt="0"/>
      <dgm:spPr/>
    </dgm:pt>
    <dgm:pt modelId="{D1E72051-C173-45BB-A442-ADBA44202160}" type="pres">
      <dgm:prSet presAssocID="{1EF0D573-9FF5-48AB-A96B-FEEB3F4F6A33}" presName="Name37" presStyleLbl="parChTrans1D4" presStyleIdx="11" presStyleCnt="20"/>
      <dgm:spPr/>
    </dgm:pt>
    <dgm:pt modelId="{3750F9F6-E1A6-46D5-AE9C-277E01A9DA00}" type="pres">
      <dgm:prSet presAssocID="{EC5E7AA9-77B5-49DA-A3BF-487B6A694533}" presName="hierRoot2" presStyleCnt="0">
        <dgm:presLayoutVars>
          <dgm:hierBranch val="init"/>
        </dgm:presLayoutVars>
      </dgm:prSet>
      <dgm:spPr/>
    </dgm:pt>
    <dgm:pt modelId="{27813CA9-CAE8-426A-ABF3-D62BBE4DA6C5}" type="pres">
      <dgm:prSet presAssocID="{EC5E7AA9-77B5-49DA-A3BF-487B6A694533}" presName="rootComposite" presStyleCnt="0"/>
      <dgm:spPr/>
    </dgm:pt>
    <dgm:pt modelId="{17A82138-F6B5-4A11-A8EC-3A7A22555A96}" type="pres">
      <dgm:prSet presAssocID="{EC5E7AA9-77B5-49DA-A3BF-487B6A694533}" presName="rootText" presStyleLbl="node4" presStyleIdx="11" presStyleCnt="20">
        <dgm:presLayoutVars>
          <dgm:chPref val="3"/>
        </dgm:presLayoutVars>
      </dgm:prSet>
      <dgm:spPr/>
    </dgm:pt>
    <dgm:pt modelId="{60190090-5A66-42D1-AFE0-FE03827AF128}" type="pres">
      <dgm:prSet presAssocID="{EC5E7AA9-77B5-49DA-A3BF-487B6A694533}" presName="rootConnector" presStyleLbl="node4" presStyleIdx="11" presStyleCnt="20"/>
      <dgm:spPr/>
    </dgm:pt>
    <dgm:pt modelId="{7E6C8ABD-4094-46A7-A53A-5243D1A34A6C}" type="pres">
      <dgm:prSet presAssocID="{EC5E7AA9-77B5-49DA-A3BF-487B6A694533}" presName="hierChild4" presStyleCnt="0"/>
      <dgm:spPr/>
    </dgm:pt>
    <dgm:pt modelId="{27EB6DD2-07C4-4A01-9730-9F1FF9C62549}" type="pres">
      <dgm:prSet presAssocID="{EC5E7AA9-77B5-49DA-A3BF-487B6A694533}" presName="hierChild5" presStyleCnt="0"/>
      <dgm:spPr/>
    </dgm:pt>
    <dgm:pt modelId="{4B3E9853-7F1F-4551-B47B-F237D1FC1517}" type="pres">
      <dgm:prSet presAssocID="{F8D5E38E-9658-486E-BAA5-8B35D3BFB932}" presName="Name37" presStyleLbl="parChTrans1D4" presStyleIdx="12" presStyleCnt="20"/>
      <dgm:spPr/>
    </dgm:pt>
    <dgm:pt modelId="{560B725A-F6EF-469B-8799-F2760C08B25F}" type="pres">
      <dgm:prSet presAssocID="{03AF19D7-2032-42FD-99DE-ADAD66606ED9}" presName="hierRoot2" presStyleCnt="0">
        <dgm:presLayoutVars>
          <dgm:hierBranch val="init"/>
        </dgm:presLayoutVars>
      </dgm:prSet>
      <dgm:spPr/>
    </dgm:pt>
    <dgm:pt modelId="{FA7A7C52-CBF0-4420-922E-95097EC36E4B}" type="pres">
      <dgm:prSet presAssocID="{03AF19D7-2032-42FD-99DE-ADAD66606ED9}" presName="rootComposite" presStyleCnt="0"/>
      <dgm:spPr/>
    </dgm:pt>
    <dgm:pt modelId="{B8048C79-34BD-47E9-A85C-4D2BBD8F666F}" type="pres">
      <dgm:prSet presAssocID="{03AF19D7-2032-42FD-99DE-ADAD66606ED9}" presName="rootText" presStyleLbl="node4" presStyleIdx="12" presStyleCnt="20">
        <dgm:presLayoutVars>
          <dgm:chPref val="3"/>
        </dgm:presLayoutVars>
      </dgm:prSet>
      <dgm:spPr/>
    </dgm:pt>
    <dgm:pt modelId="{EB85AC8E-E99A-441D-838F-C5372128828C}" type="pres">
      <dgm:prSet presAssocID="{03AF19D7-2032-42FD-99DE-ADAD66606ED9}" presName="rootConnector" presStyleLbl="node4" presStyleIdx="12" presStyleCnt="20"/>
      <dgm:spPr/>
    </dgm:pt>
    <dgm:pt modelId="{E1FF7671-A65B-4412-869D-E0516459F021}" type="pres">
      <dgm:prSet presAssocID="{03AF19D7-2032-42FD-99DE-ADAD66606ED9}" presName="hierChild4" presStyleCnt="0"/>
      <dgm:spPr/>
    </dgm:pt>
    <dgm:pt modelId="{563EA56B-83A2-4F43-8856-A6E764B1A6DE}" type="pres">
      <dgm:prSet presAssocID="{03AF19D7-2032-42FD-99DE-ADAD66606ED9}" presName="hierChild5" presStyleCnt="0"/>
      <dgm:spPr/>
    </dgm:pt>
    <dgm:pt modelId="{6219DB9B-C7FB-4FC5-A95F-B32A61845D08}" type="pres">
      <dgm:prSet presAssocID="{C41E378D-540C-47E5-A7C1-9BFDA05EF4F8}" presName="Name37" presStyleLbl="parChTrans1D4" presStyleIdx="13" presStyleCnt="20"/>
      <dgm:spPr/>
    </dgm:pt>
    <dgm:pt modelId="{B9B143E4-7CCB-421F-919B-D4A8C6BE85D0}" type="pres">
      <dgm:prSet presAssocID="{EDCE0B6B-63AE-41D2-9973-45C6B1E4C578}" presName="hierRoot2" presStyleCnt="0">
        <dgm:presLayoutVars>
          <dgm:hierBranch val="init"/>
        </dgm:presLayoutVars>
      </dgm:prSet>
      <dgm:spPr/>
    </dgm:pt>
    <dgm:pt modelId="{D952FD23-9011-4E68-A8F1-880262BD0B39}" type="pres">
      <dgm:prSet presAssocID="{EDCE0B6B-63AE-41D2-9973-45C6B1E4C578}" presName="rootComposite" presStyleCnt="0"/>
      <dgm:spPr/>
    </dgm:pt>
    <dgm:pt modelId="{B00882CE-2E61-431E-A0BA-C39BEACFFF67}" type="pres">
      <dgm:prSet presAssocID="{EDCE0B6B-63AE-41D2-9973-45C6B1E4C578}" presName="rootText" presStyleLbl="node4" presStyleIdx="13" presStyleCnt="20">
        <dgm:presLayoutVars>
          <dgm:chPref val="3"/>
        </dgm:presLayoutVars>
      </dgm:prSet>
      <dgm:spPr/>
    </dgm:pt>
    <dgm:pt modelId="{EDE02104-2710-401A-95CA-E3BBE009D3F1}" type="pres">
      <dgm:prSet presAssocID="{EDCE0B6B-63AE-41D2-9973-45C6B1E4C578}" presName="rootConnector" presStyleLbl="node4" presStyleIdx="13" presStyleCnt="20"/>
      <dgm:spPr/>
    </dgm:pt>
    <dgm:pt modelId="{FDC3E09C-34FB-4D87-AC68-8750DF2F8403}" type="pres">
      <dgm:prSet presAssocID="{EDCE0B6B-63AE-41D2-9973-45C6B1E4C578}" presName="hierChild4" presStyleCnt="0"/>
      <dgm:spPr/>
    </dgm:pt>
    <dgm:pt modelId="{96F066CD-DD69-46E7-9E40-8F7FFD608562}" type="pres">
      <dgm:prSet presAssocID="{EDCE0B6B-63AE-41D2-9973-45C6B1E4C578}" presName="hierChild5" presStyleCnt="0"/>
      <dgm:spPr/>
    </dgm:pt>
    <dgm:pt modelId="{51A3E4F9-7AD1-452A-AE05-C91E647D75A6}" type="pres">
      <dgm:prSet presAssocID="{C045F1E6-E200-4F55-86E1-D1AC5C98BEC6}" presName="hierChild5" presStyleCnt="0"/>
      <dgm:spPr/>
    </dgm:pt>
    <dgm:pt modelId="{1E9B4A59-6D31-41A0-9C15-413C72AA8F0B}" type="pres">
      <dgm:prSet presAssocID="{75772DB1-233A-4B9B-B0D1-6DE2A9E942AE}" presName="hierChild5" presStyleCnt="0"/>
      <dgm:spPr/>
    </dgm:pt>
    <dgm:pt modelId="{F52ACE04-5CBA-4B88-A14A-2854C74CBCAD}" type="pres">
      <dgm:prSet presAssocID="{3F1FE145-BDB2-4B58-ABC4-29A281DC1236}" presName="Name37" presStyleLbl="parChTrans1D2" presStyleIdx="2" presStyleCnt="3"/>
      <dgm:spPr/>
    </dgm:pt>
    <dgm:pt modelId="{8B47D6BB-D369-4ECA-9AE0-45B4B62D9906}" type="pres">
      <dgm:prSet presAssocID="{9F47494F-7CB0-418F-B4AA-5E113CA772E6}" presName="hierRoot2" presStyleCnt="0">
        <dgm:presLayoutVars>
          <dgm:hierBranch val="init"/>
        </dgm:presLayoutVars>
      </dgm:prSet>
      <dgm:spPr/>
    </dgm:pt>
    <dgm:pt modelId="{09D85816-EFD1-4D00-9E18-B373D5A6908F}" type="pres">
      <dgm:prSet presAssocID="{9F47494F-7CB0-418F-B4AA-5E113CA772E6}" presName="rootComposite" presStyleCnt="0"/>
      <dgm:spPr/>
    </dgm:pt>
    <dgm:pt modelId="{12C84AB3-464D-4AD2-A5DF-F41F0C19065E}" type="pres">
      <dgm:prSet presAssocID="{9F47494F-7CB0-418F-B4AA-5E113CA772E6}" presName="rootText" presStyleLbl="node2" presStyleIdx="2" presStyleCnt="3">
        <dgm:presLayoutVars>
          <dgm:chPref val="3"/>
        </dgm:presLayoutVars>
      </dgm:prSet>
      <dgm:spPr/>
    </dgm:pt>
    <dgm:pt modelId="{86B477F7-6774-48DE-8030-DE480F2B0012}" type="pres">
      <dgm:prSet presAssocID="{9F47494F-7CB0-418F-B4AA-5E113CA772E6}" presName="rootConnector" presStyleLbl="node2" presStyleIdx="2" presStyleCnt="3"/>
      <dgm:spPr/>
    </dgm:pt>
    <dgm:pt modelId="{3FE37EE5-7982-4539-8A5C-CC7D69558676}" type="pres">
      <dgm:prSet presAssocID="{9F47494F-7CB0-418F-B4AA-5E113CA772E6}" presName="hierChild4" presStyleCnt="0"/>
      <dgm:spPr/>
    </dgm:pt>
    <dgm:pt modelId="{2EE30E38-2087-4193-B385-F0815A904088}" type="pres">
      <dgm:prSet presAssocID="{1079FA0F-DEE6-4548-A1B3-8C922B73DFD2}" presName="Name37" presStyleLbl="parChTrans1D3" presStyleIdx="4" presStyleCnt="6"/>
      <dgm:spPr/>
    </dgm:pt>
    <dgm:pt modelId="{ED10367B-B004-4DBE-854C-0CA60147E711}" type="pres">
      <dgm:prSet presAssocID="{92DEDFC4-6315-461B-A8A1-3C7BEA6D9430}" presName="hierRoot2" presStyleCnt="0">
        <dgm:presLayoutVars>
          <dgm:hierBranch val="init"/>
        </dgm:presLayoutVars>
      </dgm:prSet>
      <dgm:spPr/>
    </dgm:pt>
    <dgm:pt modelId="{4CAD60D5-2794-415E-839D-964BBB8FAD8B}" type="pres">
      <dgm:prSet presAssocID="{92DEDFC4-6315-461B-A8A1-3C7BEA6D9430}" presName="rootComposite" presStyleCnt="0"/>
      <dgm:spPr/>
    </dgm:pt>
    <dgm:pt modelId="{6854BEC4-9F54-478C-84A4-1D5AF1A0678F}" type="pres">
      <dgm:prSet presAssocID="{92DEDFC4-6315-461B-A8A1-3C7BEA6D9430}" presName="rootText" presStyleLbl="node3" presStyleIdx="4" presStyleCnt="6">
        <dgm:presLayoutVars>
          <dgm:chPref val="3"/>
        </dgm:presLayoutVars>
      </dgm:prSet>
      <dgm:spPr/>
    </dgm:pt>
    <dgm:pt modelId="{1AA1DDDE-7F14-4600-8BDC-466D8C644B9A}" type="pres">
      <dgm:prSet presAssocID="{92DEDFC4-6315-461B-A8A1-3C7BEA6D9430}" presName="rootConnector" presStyleLbl="node3" presStyleIdx="4" presStyleCnt="6"/>
      <dgm:spPr/>
    </dgm:pt>
    <dgm:pt modelId="{5FF41213-AAE1-40B3-968E-F4981F229AB8}" type="pres">
      <dgm:prSet presAssocID="{92DEDFC4-6315-461B-A8A1-3C7BEA6D9430}" presName="hierChild4" presStyleCnt="0"/>
      <dgm:spPr/>
    </dgm:pt>
    <dgm:pt modelId="{68F799B5-0710-458A-A41A-7A34AC76878C}" type="pres">
      <dgm:prSet presAssocID="{B0FE006E-1808-43BC-9799-B3B4F1CBB2E6}" presName="Name37" presStyleLbl="parChTrans1D4" presStyleIdx="14" presStyleCnt="20"/>
      <dgm:spPr/>
    </dgm:pt>
    <dgm:pt modelId="{38F7C248-F852-406B-AB90-0C82C3412FC1}" type="pres">
      <dgm:prSet presAssocID="{2EABC72F-1C17-4C4C-90A6-111B39057A22}" presName="hierRoot2" presStyleCnt="0">
        <dgm:presLayoutVars>
          <dgm:hierBranch val="init"/>
        </dgm:presLayoutVars>
      </dgm:prSet>
      <dgm:spPr/>
    </dgm:pt>
    <dgm:pt modelId="{26F5B8BB-20B4-49E3-BE9F-330FB53BB493}" type="pres">
      <dgm:prSet presAssocID="{2EABC72F-1C17-4C4C-90A6-111B39057A22}" presName="rootComposite" presStyleCnt="0"/>
      <dgm:spPr/>
    </dgm:pt>
    <dgm:pt modelId="{A2BCBA02-53B4-46BF-9A10-FB6F4356C483}" type="pres">
      <dgm:prSet presAssocID="{2EABC72F-1C17-4C4C-90A6-111B39057A22}" presName="rootText" presStyleLbl="node4" presStyleIdx="14" presStyleCnt="20">
        <dgm:presLayoutVars>
          <dgm:chPref val="3"/>
        </dgm:presLayoutVars>
      </dgm:prSet>
      <dgm:spPr/>
    </dgm:pt>
    <dgm:pt modelId="{272DB507-0A4F-4BB5-AF2D-05E0C9745DE8}" type="pres">
      <dgm:prSet presAssocID="{2EABC72F-1C17-4C4C-90A6-111B39057A22}" presName="rootConnector" presStyleLbl="node4" presStyleIdx="14" presStyleCnt="20"/>
      <dgm:spPr/>
    </dgm:pt>
    <dgm:pt modelId="{D97A75A7-A1AA-4B0C-B083-50F2FD288C8D}" type="pres">
      <dgm:prSet presAssocID="{2EABC72F-1C17-4C4C-90A6-111B39057A22}" presName="hierChild4" presStyleCnt="0"/>
      <dgm:spPr/>
    </dgm:pt>
    <dgm:pt modelId="{F1E97C40-55FA-4B64-B3DE-8B91ADCC049C}" type="pres">
      <dgm:prSet presAssocID="{2EABC72F-1C17-4C4C-90A6-111B39057A22}" presName="hierChild5" presStyleCnt="0"/>
      <dgm:spPr/>
    </dgm:pt>
    <dgm:pt modelId="{FB486A70-6D84-4A8A-886B-6FE149365A63}" type="pres">
      <dgm:prSet presAssocID="{B918A6FF-F79F-4CC4-A709-FD3394D505BB}" presName="Name37" presStyleLbl="parChTrans1D4" presStyleIdx="15" presStyleCnt="20"/>
      <dgm:spPr/>
    </dgm:pt>
    <dgm:pt modelId="{86775BC3-1ABA-44EC-906F-11093A719478}" type="pres">
      <dgm:prSet presAssocID="{1A767173-AA2A-4080-9A2D-7B3A69A85921}" presName="hierRoot2" presStyleCnt="0">
        <dgm:presLayoutVars>
          <dgm:hierBranch val="init"/>
        </dgm:presLayoutVars>
      </dgm:prSet>
      <dgm:spPr/>
    </dgm:pt>
    <dgm:pt modelId="{6860EF63-1A2B-4D9C-8AB7-A2D8E5B803C4}" type="pres">
      <dgm:prSet presAssocID="{1A767173-AA2A-4080-9A2D-7B3A69A85921}" presName="rootComposite" presStyleCnt="0"/>
      <dgm:spPr/>
    </dgm:pt>
    <dgm:pt modelId="{65BC901E-4B90-45DB-88A3-6879D2F2CC8E}" type="pres">
      <dgm:prSet presAssocID="{1A767173-AA2A-4080-9A2D-7B3A69A85921}" presName="rootText" presStyleLbl="node4" presStyleIdx="15" presStyleCnt="20">
        <dgm:presLayoutVars>
          <dgm:chPref val="3"/>
        </dgm:presLayoutVars>
      </dgm:prSet>
      <dgm:spPr/>
    </dgm:pt>
    <dgm:pt modelId="{59825D95-C22C-41D7-A411-45D06E3CB62F}" type="pres">
      <dgm:prSet presAssocID="{1A767173-AA2A-4080-9A2D-7B3A69A85921}" presName="rootConnector" presStyleLbl="node4" presStyleIdx="15" presStyleCnt="20"/>
      <dgm:spPr/>
    </dgm:pt>
    <dgm:pt modelId="{C2273A5E-911C-4CD0-86CD-E36193820C76}" type="pres">
      <dgm:prSet presAssocID="{1A767173-AA2A-4080-9A2D-7B3A69A85921}" presName="hierChild4" presStyleCnt="0"/>
      <dgm:spPr/>
    </dgm:pt>
    <dgm:pt modelId="{94FD39F9-5F1C-4EE7-9C1E-F8C0FB5D3F3E}" type="pres">
      <dgm:prSet presAssocID="{1A767173-AA2A-4080-9A2D-7B3A69A85921}" presName="hierChild5" presStyleCnt="0"/>
      <dgm:spPr/>
    </dgm:pt>
    <dgm:pt modelId="{6ED6AD78-BDDC-4007-809C-8DED22BBCFE9}" type="pres">
      <dgm:prSet presAssocID="{169B48BB-FDAE-4BBE-BC5F-483153A81EF9}" presName="Name37" presStyleLbl="parChTrans1D4" presStyleIdx="16" presStyleCnt="20"/>
      <dgm:spPr/>
    </dgm:pt>
    <dgm:pt modelId="{2D3C5626-1F7A-45DA-9547-23A3CF9A581F}" type="pres">
      <dgm:prSet presAssocID="{01AE9148-4866-4EA4-804F-30BE6C830D0B}" presName="hierRoot2" presStyleCnt="0">
        <dgm:presLayoutVars>
          <dgm:hierBranch val="init"/>
        </dgm:presLayoutVars>
      </dgm:prSet>
      <dgm:spPr/>
    </dgm:pt>
    <dgm:pt modelId="{70E356AF-5D6F-4130-91F2-EA6000007CF7}" type="pres">
      <dgm:prSet presAssocID="{01AE9148-4866-4EA4-804F-30BE6C830D0B}" presName="rootComposite" presStyleCnt="0"/>
      <dgm:spPr/>
    </dgm:pt>
    <dgm:pt modelId="{626A8A30-AE5C-497A-90F0-018485A8D483}" type="pres">
      <dgm:prSet presAssocID="{01AE9148-4866-4EA4-804F-30BE6C830D0B}" presName="rootText" presStyleLbl="node4" presStyleIdx="16" presStyleCnt="20">
        <dgm:presLayoutVars>
          <dgm:chPref val="3"/>
        </dgm:presLayoutVars>
      </dgm:prSet>
      <dgm:spPr/>
    </dgm:pt>
    <dgm:pt modelId="{136F0DA6-713C-476E-95C0-D6E5C8DB69E9}" type="pres">
      <dgm:prSet presAssocID="{01AE9148-4866-4EA4-804F-30BE6C830D0B}" presName="rootConnector" presStyleLbl="node4" presStyleIdx="16" presStyleCnt="20"/>
      <dgm:spPr/>
    </dgm:pt>
    <dgm:pt modelId="{46E0B89F-3A0D-42C1-87B6-90A6E6F8FB8A}" type="pres">
      <dgm:prSet presAssocID="{01AE9148-4866-4EA4-804F-30BE6C830D0B}" presName="hierChild4" presStyleCnt="0"/>
      <dgm:spPr/>
    </dgm:pt>
    <dgm:pt modelId="{362FAE89-F7ED-4A9D-9A0E-78EC552AA5A3}" type="pres">
      <dgm:prSet presAssocID="{01AE9148-4866-4EA4-804F-30BE6C830D0B}" presName="hierChild5" presStyleCnt="0"/>
      <dgm:spPr/>
    </dgm:pt>
    <dgm:pt modelId="{2CF6D6C7-9F88-460C-970F-FD18549ACE1E}" type="pres">
      <dgm:prSet presAssocID="{92DEDFC4-6315-461B-A8A1-3C7BEA6D9430}" presName="hierChild5" presStyleCnt="0"/>
      <dgm:spPr/>
    </dgm:pt>
    <dgm:pt modelId="{04499AD3-7D04-41D5-88A5-4B14B5F91DDE}" type="pres">
      <dgm:prSet presAssocID="{8F7F43BC-D5FB-4DA8-8FC9-F85EA8BD4FDC}" presName="Name37" presStyleLbl="parChTrans1D3" presStyleIdx="5" presStyleCnt="6"/>
      <dgm:spPr/>
    </dgm:pt>
    <dgm:pt modelId="{6B6B5F15-0983-4344-8C5B-D5D42379BEC2}" type="pres">
      <dgm:prSet presAssocID="{4F567DEB-6E81-4523-BD38-82F09F6FC907}" presName="hierRoot2" presStyleCnt="0">
        <dgm:presLayoutVars>
          <dgm:hierBranch val="init"/>
        </dgm:presLayoutVars>
      </dgm:prSet>
      <dgm:spPr/>
    </dgm:pt>
    <dgm:pt modelId="{6D9DAB61-3488-45AB-8DFD-0E3E17586B6F}" type="pres">
      <dgm:prSet presAssocID="{4F567DEB-6E81-4523-BD38-82F09F6FC907}" presName="rootComposite" presStyleCnt="0"/>
      <dgm:spPr/>
    </dgm:pt>
    <dgm:pt modelId="{D98120FD-746B-4ACC-A9B4-995E62EA9AE4}" type="pres">
      <dgm:prSet presAssocID="{4F567DEB-6E81-4523-BD38-82F09F6FC907}" presName="rootText" presStyleLbl="node3" presStyleIdx="5" presStyleCnt="6">
        <dgm:presLayoutVars>
          <dgm:chPref val="3"/>
        </dgm:presLayoutVars>
      </dgm:prSet>
      <dgm:spPr/>
    </dgm:pt>
    <dgm:pt modelId="{95A2AACE-657E-493A-9210-46298506A8DB}" type="pres">
      <dgm:prSet presAssocID="{4F567DEB-6E81-4523-BD38-82F09F6FC907}" presName="rootConnector" presStyleLbl="node3" presStyleIdx="5" presStyleCnt="6"/>
      <dgm:spPr/>
    </dgm:pt>
    <dgm:pt modelId="{069F6A7E-19AF-4DA8-AEA2-70854C3D7D1D}" type="pres">
      <dgm:prSet presAssocID="{4F567DEB-6E81-4523-BD38-82F09F6FC907}" presName="hierChild4" presStyleCnt="0"/>
      <dgm:spPr/>
    </dgm:pt>
    <dgm:pt modelId="{7CD7F023-161C-4FA6-8CA3-348884A9E7E2}" type="pres">
      <dgm:prSet presAssocID="{7BE1A635-49BC-44FC-B010-5B8F6F60B3D8}" presName="Name37" presStyleLbl="parChTrans1D4" presStyleIdx="17" presStyleCnt="20"/>
      <dgm:spPr/>
    </dgm:pt>
    <dgm:pt modelId="{953689C1-CECA-42F0-ADEB-9F2A029CF37A}" type="pres">
      <dgm:prSet presAssocID="{2A3C18A6-8905-4182-B29E-8F97853195CC}" presName="hierRoot2" presStyleCnt="0">
        <dgm:presLayoutVars>
          <dgm:hierBranch val="init"/>
        </dgm:presLayoutVars>
      </dgm:prSet>
      <dgm:spPr/>
    </dgm:pt>
    <dgm:pt modelId="{8651671A-5CD9-44F5-8D6A-BC471473F4AE}" type="pres">
      <dgm:prSet presAssocID="{2A3C18A6-8905-4182-B29E-8F97853195CC}" presName="rootComposite" presStyleCnt="0"/>
      <dgm:spPr/>
    </dgm:pt>
    <dgm:pt modelId="{C6091136-6C31-4644-BF27-1C9E7DA5039A}" type="pres">
      <dgm:prSet presAssocID="{2A3C18A6-8905-4182-B29E-8F97853195CC}" presName="rootText" presStyleLbl="node4" presStyleIdx="17" presStyleCnt="20">
        <dgm:presLayoutVars>
          <dgm:chPref val="3"/>
        </dgm:presLayoutVars>
      </dgm:prSet>
      <dgm:spPr/>
    </dgm:pt>
    <dgm:pt modelId="{FC1DD30D-3B5C-42E1-A866-DDBE14874BB1}" type="pres">
      <dgm:prSet presAssocID="{2A3C18A6-8905-4182-B29E-8F97853195CC}" presName="rootConnector" presStyleLbl="node4" presStyleIdx="17" presStyleCnt="20"/>
      <dgm:spPr/>
    </dgm:pt>
    <dgm:pt modelId="{61E71607-639B-4019-A142-598FC347C8D2}" type="pres">
      <dgm:prSet presAssocID="{2A3C18A6-8905-4182-B29E-8F97853195CC}" presName="hierChild4" presStyleCnt="0"/>
      <dgm:spPr/>
    </dgm:pt>
    <dgm:pt modelId="{2D96D4BF-1BAC-47A5-9557-30E3E2F0350F}" type="pres">
      <dgm:prSet presAssocID="{2A3C18A6-8905-4182-B29E-8F97853195CC}" presName="hierChild5" presStyleCnt="0"/>
      <dgm:spPr/>
    </dgm:pt>
    <dgm:pt modelId="{11711797-DCD9-4C7D-A5D0-F150E66BFAB0}" type="pres">
      <dgm:prSet presAssocID="{BEE50F89-FD83-4FA2-B0C9-88AC22460380}" presName="Name37" presStyleLbl="parChTrans1D4" presStyleIdx="18" presStyleCnt="20"/>
      <dgm:spPr/>
    </dgm:pt>
    <dgm:pt modelId="{83895FB0-6C88-4B48-AEEF-31F35416D71A}" type="pres">
      <dgm:prSet presAssocID="{EBB59933-4F36-4BC9-8373-53A723BDB328}" presName="hierRoot2" presStyleCnt="0">
        <dgm:presLayoutVars>
          <dgm:hierBranch val="init"/>
        </dgm:presLayoutVars>
      </dgm:prSet>
      <dgm:spPr/>
    </dgm:pt>
    <dgm:pt modelId="{C83D46EE-DC85-4289-BBE5-7DC7C42862A3}" type="pres">
      <dgm:prSet presAssocID="{EBB59933-4F36-4BC9-8373-53A723BDB328}" presName="rootComposite" presStyleCnt="0"/>
      <dgm:spPr/>
    </dgm:pt>
    <dgm:pt modelId="{52E84F14-ED39-4361-88DC-C020BAC87CD5}" type="pres">
      <dgm:prSet presAssocID="{EBB59933-4F36-4BC9-8373-53A723BDB328}" presName="rootText" presStyleLbl="node4" presStyleIdx="18" presStyleCnt="20">
        <dgm:presLayoutVars>
          <dgm:chPref val="3"/>
        </dgm:presLayoutVars>
      </dgm:prSet>
      <dgm:spPr/>
    </dgm:pt>
    <dgm:pt modelId="{E165EE81-2263-44C0-B398-DA8DE6EB7108}" type="pres">
      <dgm:prSet presAssocID="{EBB59933-4F36-4BC9-8373-53A723BDB328}" presName="rootConnector" presStyleLbl="node4" presStyleIdx="18" presStyleCnt="20"/>
      <dgm:spPr/>
    </dgm:pt>
    <dgm:pt modelId="{BD91EC3F-2EAD-4277-86D8-972B61F64179}" type="pres">
      <dgm:prSet presAssocID="{EBB59933-4F36-4BC9-8373-53A723BDB328}" presName="hierChild4" presStyleCnt="0"/>
      <dgm:spPr/>
    </dgm:pt>
    <dgm:pt modelId="{028D921B-BA37-491D-B31E-BDAC014C5C85}" type="pres">
      <dgm:prSet presAssocID="{EBB59933-4F36-4BC9-8373-53A723BDB328}" presName="hierChild5" presStyleCnt="0"/>
      <dgm:spPr/>
    </dgm:pt>
    <dgm:pt modelId="{C5A5FE41-38BB-4DB2-9271-63C7F2257267}" type="pres">
      <dgm:prSet presAssocID="{DD310848-5B48-4BAB-902D-9C6056E84454}" presName="Name37" presStyleLbl="parChTrans1D4" presStyleIdx="19" presStyleCnt="20"/>
      <dgm:spPr/>
    </dgm:pt>
    <dgm:pt modelId="{AA6E39A5-C51A-441D-AB6D-D904D5590ACC}" type="pres">
      <dgm:prSet presAssocID="{A51D9EE9-F362-4039-BD0A-89B008555FFE}" presName="hierRoot2" presStyleCnt="0">
        <dgm:presLayoutVars>
          <dgm:hierBranch val="init"/>
        </dgm:presLayoutVars>
      </dgm:prSet>
      <dgm:spPr/>
    </dgm:pt>
    <dgm:pt modelId="{AFB48E17-18C9-4B04-9B38-D41DCDD78C72}" type="pres">
      <dgm:prSet presAssocID="{A51D9EE9-F362-4039-BD0A-89B008555FFE}" presName="rootComposite" presStyleCnt="0"/>
      <dgm:spPr/>
    </dgm:pt>
    <dgm:pt modelId="{57C184CC-8D49-4782-AD48-2DEB240B30F1}" type="pres">
      <dgm:prSet presAssocID="{A51D9EE9-F362-4039-BD0A-89B008555FFE}" presName="rootText" presStyleLbl="node4" presStyleIdx="19" presStyleCnt="20">
        <dgm:presLayoutVars>
          <dgm:chPref val="3"/>
        </dgm:presLayoutVars>
      </dgm:prSet>
      <dgm:spPr/>
    </dgm:pt>
    <dgm:pt modelId="{E44E2EB6-FD64-4EBD-85F3-73F8E8EC893E}" type="pres">
      <dgm:prSet presAssocID="{A51D9EE9-F362-4039-BD0A-89B008555FFE}" presName="rootConnector" presStyleLbl="node4" presStyleIdx="19" presStyleCnt="20"/>
      <dgm:spPr/>
    </dgm:pt>
    <dgm:pt modelId="{59ECDFEB-A294-49B5-8E43-8C8A274BD075}" type="pres">
      <dgm:prSet presAssocID="{A51D9EE9-F362-4039-BD0A-89B008555FFE}" presName="hierChild4" presStyleCnt="0"/>
      <dgm:spPr/>
    </dgm:pt>
    <dgm:pt modelId="{472C2AF6-3AA4-4D23-A7FB-74640325EC80}" type="pres">
      <dgm:prSet presAssocID="{A51D9EE9-F362-4039-BD0A-89B008555FFE}" presName="hierChild5" presStyleCnt="0"/>
      <dgm:spPr/>
    </dgm:pt>
    <dgm:pt modelId="{37F35A46-457A-4798-8C76-403E99B06008}" type="pres">
      <dgm:prSet presAssocID="{4F567DEB-6E81-4523-BD38-82F09F6FC907}" presName="hierChild5" presStyleCnt="0"/>
      <dgm:spPr/>
    </dgm:pt>
    <dgm:pt modelId="{69727395-EB00-4179-BB27-E5905BB26195}" type="pres">
      <dgm:prSet presAssocID="{9F47494F-7CB0-418F-B4AA-5E113CA772E6}" presName="hierChild5" presStyleCnt="0"/>
      <dgm:spPr/>
    </dgm:pt>
    <dgm:pt modelId="{195603E3-DE37-4E2D-B264-06191F5D0C52}" type="pres">
      <dgm:prSet presAssocID="{97787EB6-65B9-461C-A1A6-80CBAC7A96E2}" presName="hierChild3" presStyleCnt="0"/>
      <dgm:spPr/>
    </dgm:pt>
  </dgm:ptLst>
  <dgm:cxnLst>
    <dgm:cxn modelId="{DEF59203-05D0-439A-B914-797B118BC7B0}" type="presOf" srcId="{01AE9148-4866-4EA4-804F-30BE6C830D0B}" destId="{136F0DA6-713C-476E-95C0-D6E5C8DB69E9}" srcOrd="1" destOrd="0" presId="urn:microsoft.com/office/officeart/2005/8/layout/orgChart1"/>
    <dgm:cxn modelId="{27A63D06-BA98-4A20-A795-896992AE6C43}" type="presOf" srcId="{C1D63E0C-8B78-4553-B4D3-D0AC5FBC4ED6}" destId="{ACC048BB-099F-4170-A6BB-2A79DFED9B6C}" srcOrd="0" destOrd="0" presId="urn:microsoft.com/office/officeart/2005/8/layout/orgChart1"/>
    <dgm:cxn modelId="{5AEBE206-0D45-4379-A232-8E357A5564B5}" type="presOf" srcId="{EBB59933-4F36-4BC9-8373-53A723BDB328}" destId="{E165EE81-2263-44C0-B398-DA8DE6EB7108}" srcOrd="1" destOrd="0" presId="urn:microsoft.com/office/officeart/2005/8/layout/orgChart1"/>
    <dgm:cxn modelId="{3C54CD0C-8DAE-47AD-B45C-C4CCFD1C59D5}" srcId="{92DEDFC4-6315-461B-A8A1-3C7BEA6D9430}" destId="{01AE9148-4866-4EA4-804F-30BE6C830D0B}" srcOrd="2" destOrd="0" parTransId="{169B48BB-FDAE-4BBE-BC5F-483153A81EF9}" sibTransId="{8D1120A7-CDD8-4B9C-A9E9-0E41F3D8E09A}"/>
    <dgm:cxn modelId="{BAD02E12-24FE-4FE4-B22F-EAED6DAC9707}" type="presOf" srcId="{4F567DEB-6E81-4523-BD38-82F09F6FC907}" destId="{D98120FD-746B-4ACC-A9B4-995E62EA9AE4}" srcOrd="0" destOrd="0" presId="urn:microsoft.com/office/officeart/2005/8/layout/orgChart1"/>
    <dgm:cxn modelId="{BA2EA612-DDD9-46C7-A362-12A25E46F5C4}" type="presOf" srcId="{F8D5E38E-9658-486E-BAA5-8B35D3BFB932}" destId="{4B3E9853-7F1F-4551-B47B-F237D1FC1517}" srcOrd="0" destOrd="0" presId="urn:microsoft.com/office/officeart/2005/8/layout/orgChart1"/>
    <dgm:cxn modelId="{18DCDF13-259D-4DE2-B91B-937EFD978CDC}" type="presOf" srcId="{4B106F3F-E8AD-4FD8-A6A1-7A1251E78417}" destId="{694CC17C-3D4D-4290-BE63-029607A1E491}" srcOrd="0" destOrd="0" presId="urn:microsoft.com/office/officeart/2005/8/layout/orgChart1"/>
    <dgm:cxn modelId="{49ECCB14-6693-4E47-BB72-9C4DE3C640FC}" type="presOf" srcId="{E4FBF40E-CDB1-4037-97A2-7A23077D63BC}" destId="{20B416C5-4BCC-41E3-89E5-1EFBFA3FD18E}" srcOrd="0" destOrd="0" presId="urn:microsoft.com/office/officeart/2005/8/layout/orgChart1"/>
    <dgm:cxn modelId="{E2064D17-70F4-4E67-98A9-DB423E05C82E}" type="presOf" srcId="{79A9D631-8CDC-4372-9A66-F8F7E3B9AF92}" destId="{609D9B9F-E836-4F84-B803-C5C7EE7659E9}" srcOrd="0" destOrd="0" presId="urn:microsoft.com/office/officeart/2005/8/layout/orgChart1"/>
    <dgm:cxn modelId="{E5658417-F17D-4FD5-82ED-A5CEF67EC00A}" type="presOf" srcId="{BEE50F89-FD83-4FA2-B0C9-88AC22460380}" destId="{11711797-DCD9-4C7D-A5D0-F150E66BFAB0}" srcOrd="0" destOrd="0" presId="urn:microsoft.com/office/officeart/2005/8/layout/orgChart1"/>
    <dgm:cxn modelId="{B37A2618-706F-4CCA-92B4-270C4AD79B8C}" type="presOf" srcId="{BA619A3B-0080-42C0-90D6-5E375FC41DCB}" destId="{68759FF4-4945-4821-AAC2-7145B5DB4C48}" srcOrd="1" destOrd="0" presId="urn:microsoft.com/office/officeart/2005/8/layout/orgChart1"/>
    <dgm:cxn modelId="{5000D21A-4D89-4954-9F5D-1096530DF127}" type="presOf" srcId="{7BE1A635-49BC-44FC-B010-5B8F6F60B3D8}" destId="{7CD7F023-161C-4FA6-8CA3-348884A9E7E2}" srcOrd="0" destOrd="0" presId="urn:microsoft.com/office/officeart/2005/8/layout/orgChart1"/>
    <dgm:cxn modelId="{DA8B831E-B4E8-4263-A722-7D72823CCED5}" type="presOf" srcId="{325B2F5A-CBF0-49F7-B1EF-9A2A75229AF0}" destId="{67F5D8BC-A9E8-46BA-B70C-A35DDF125F4C}" srcOrd="0" destOrd="0" presId="urn:microsoft.com/office/officeart/2005/8/layout/orgChart1"/>
    <dgm:cxn modelId="{175A841E-F16A-486E-BE27-1A6D4A9F2644}" type="presOf" srcId="{92DEDFC4-6315-461B-A8A1-3C7BEA6D9430}" destId="{1AA1DDDE-7F14-4600-8BDC-466D8C644B9A}" srcOrd="1" destOrd="0" presId="urn:microsoft.com/office/officeart/2005/8/layout/orgChart1"/>
    <dgm:cxn modelId="{1738331F-D8A1-4745-9669-476360A706CA}" srcId="{C045F1E6-E200-4F55-86E1-D1AC5C98BEC6}" destId="{EDCE0B6B-63AE-41D2-9973-45C6B1E4C578}" srcOrd="2" destOrd="0" parTransId="{C41E378D-540C-47E5-A7C1-9BFDA05EF4F8}" sibTransId="{A06BFEE0-5420-429A-95F0-0CD5F327461D}"/>
    <dgm:cxn modelId="{98DB361F-F427-475D-84B0-429AD3BD0822}" type="presOf" srcId="{4F567DEB-6E81-4523-BD38-82F09F6FC907}" destId="{95A2AACE-657E-493A-9210-46298506A8DB}" srcOrd="1" destOrd="0" presId="urn:microsoft.com/office/officeart/2005/8/layout/orgChart1"/>
    <dgm:cxn modelId="{DB11941F-A704-47EB-B583-ADB9FC54F34B}" srcId="{FA6C278B-A55C-4D76-BA4A-A1793F6A77E8}" destId="{BC3BD46C-C185-4CDD-AD4E-B3551DBDE26B}" srcOrd="1" destOrd="0" parTransId="{830A27ED-4FF4-42C6-94EC-3865483369AB}" sibTransId="{C5ECAA37-0FA4-4D0C-9386-05D909AD0B92}"/>
    <dgm:cxn modelId="{B84CBD1F-0635-4CA0-A3EB-ED3DB197FFD2}" type="presOf" srcId="{9F47494F-7CB0-418F-B4AA-5E113CA772E6}" destId="{12C84AB3-464D-4AD2-A5DF-F41F0C19065E}" srcOrd="0" destOrd="0" presId="urn:microsoft.com/office/officeart/2005/8/layout/orgChart1"/>
    <dgm:cxn modelId="{536DA621-C2C8-428A-8AA1-F899092B572A}" type="presOf" srcId="{B5CBE9F7-D46E-4A06-B1D2-77265076AB8F}" destId="{AF24A392-2D9C-4480-98B1-FC408F9E8352}" srcOrd="0" destOrd="0" presId="urn:microsoft.com/office/officeart/2005/8/layout/orgChart1"/>
    <dgm:cxn modelId="{481C8B22-E44B-4E91-B95A-A187F95E7F05}" srcId="{75772DB1-233A-4B9B-B0D1-6DE2A9E942AE}" destId="{FA6C278B-A55C-4D76-BA4A-A1793F6A77E8}" srcOrd="0" destOrd="0" parTransId="{7FEB5EAB-F553-410A-9631-8E1063F74D3A}" sibTransId="{166BAF85-6EEF-440F-A147-D9FEB01DAE99}"/>
    <dgm:cxn modelId="{34710623-6188-4518-B2AF-E44A1ED075C5}" srcId="{5494326F-5E06-4471-8A17-23F49E16ED0B}" destId="{3E329607-5376-497D-A127-05823799531B}" srcOrd="2" destOrd="0" parTransId="{7D91D198-D9F5-4E3D-B197-3ED608705D3D}" sibTransId="{816DD0C7-8EFF-42E8-B868-186635017525}"/>
    <dgm:cxn modelId="{9FC05E24-899A-4EE8-B21C-130C56DA062D}" type="presOf" srcId="{EC5E7AA9-77B5-49DA-A3BF-487B6A694533}" destId="{60190090-5A66-42D1-AFE0-FE03827AF128}" srcOrd="1" destOrd="0" presId="urn:microsoft.com/office/officeart/2005/8/layout/orgChart1"/>
    <dgm:cxn modelId="{11DC3F27-6F11-45D3-894F-420626933754}" type="presOf" srcId="{304B2D72-D425-48C0-A2A9-D75150FDCAD4}" destId="{93741135-2106-4F14-9FFF-8AAD166E559D}" srcOrd="0" destOrd="0" presId="urn:microsoft.com/office/officeart/2005/8/layout/orgChart1"/>
    <dgm:cxn modelId="{11215D27-F6F4-4BC8-B6DE-18E884296EB7}" type="presOf" srcId="{FA6C278B-A55C-4D76-BA4A-A1793F6A77E8}" destId="{780811EC-9E7B-4D09-85AA-1B132BA6AE73}" srcOrd="1" destOrd="0" presId="urn:microsoft.com/office/officeart/2005/8/layout/orgChart1"/>
    <dgm:cxn modelId="{0E1B4427-34C6-4A5C-BC0C-79450B4F6070}" srcId="{97787EB6-65B9-461C-A1A6-80CBAC7A96E2}" destId="{9F47494F-7CB0-418F-B4AA-5E113CA772E6}" srcOrd="2" destOrd="0" parTransId="{3F1FE145-BDB2-4B58-ABC4-29A281DC1236}" sibTransId="{D1FF83CF-8B03-47D6-ABDA-844EB2C4F66F}"/>
    <dgm:cxn modelId="{A523B428-62FD-4719-82BE-262147CC7CEA}" type="presOf" srcId="{078DD3B2-2574-4A26-8766-48BFE687199F}" destId="{A1E35F04-EE78-4F93-B50A-46C115E79832}" srcOrd="0" destOrd="0" presId="urn:microsoft.com/office/officeart/2005/8/layout/orgChart1"/>
    <dgm:cxn modelId="{DF81E129-7786-44CC-B9AA-7D3F8E00A00A}" srcId="{92DEDFC4-6315-461B-A8A1-3C7BEA6D9430}" destId="{1A767173-AA2A-4080-9A2D-7B3A69A85921}" srcOrd="1" destOrd="0" parTransId="{B918A6FF-F79F-4CC4-A709-FD3394D505BB}" sibTransId="{FDBD01FB-1E28-423B-90EA-D500F2859913}"/>
    <dgm:cxn modelId="{0DAA992A-F975-4F21-AE28-6ADC25C8AE46}" type="presOf" srcId="{EBB59933-4F36-4BC9-8373-53A723BDB328}" destId="{52E84F14-ED39-4361-88DC-C020BAC87CD5}" srcOrd="0" destOrd="0" presId="urn:microsoft.com/office/officeart/2005/8/layout/orgChart1"/>
    <dgm:cxn modelId="{8E09D52B-FE09-4388-8389-EBF55653C438}" srcId="{9F47494F-7CB0-418F-B4AA-5E113CA772E6}" destId="{92DEDFC4-6315-461B-A8A1-3C7BEA6D9430}" srcOrd="0" destOrd="0" parTransId="{1079FA0F-DEE6-4548-A1B3-8C922B73DFD2}" sibTransId="{69021C8B-6218-4362-A58C-069876BCBD3C}"/>
    <dgm:cxn modelId="{9E780F31-5852-4DA2-BB25-A00508385D9F}" type="presOf" srcId="{8F7F43BC-D5FB-4DA8-8FC9-F85EA8BD4FDC}" destId="{04499AD3-7D04-41D5-88A5-4B14B5F91DDE}" srcOrd="0" destOrd="0" presId="urn:microsoft.com/office/officeart/2005/8/layout/orgChart1"/>
    <dgm:cxn modelId="{7C50D231-51C5-4DAF-ADB1-BC4D9743ACC3}" type="presOf" srcId="{1EF0D573-9FF5-48AB-A96B-FEEB3F4F6A33}" destId="{D1E72051-C173-45BB-A442-ADBA44202160}" srcOrd="0" destOrd="0" presId="urn:microsoft.com/office/officeart/2005/8/layout/orgChart1"/>
    <dgm:cxn modelId="{4B01F238-19C8-4FC1-BC65-FD50EE3F93CD}" type="presOf" srcId="{8891CFFC-4E37-4628-992F-BAC6A3465234}" destId="{500E15D8-3D9E-4B78-B4F2-1C2C81205B8E}" srcOrd="0" destOrd="0" presId="urn:microsoft.com/office/officeart/2005/8/layout/orgChart1"/>
    <dgm:cxn modelId="{70DBC13C-6B6D-4345-A7EA-AE849B2D360F}" type="presOf" srcId="{EDCE0B6B-63AE-41D2-9973-45C6B1E4C578}" destId="{EDE02104-2710-401A-95CA-E3BBE009D3F1}" srcOrd="1" destOrd="0" presId="urn:microsoft.com/office/officeart/2005/8/layout/orgChart1"/>
    <dgm:cxn modelId="{2E5D805D-5C42-4782-A923-B03589BD7BE1}" type="presOf" srcId="{4275B598-23B7-4612-BBB5-DBFB49517D82}" destId="{F625120F-DB48-4D66-94C8-274987487A38}" srcOrd="1" destOrd="0" presId="urn:microsoft.com/office/officeart/2005/8/layout/orgChart1"/>
    <dgm:cxn modelId="{9D49065E-129D-472C-BAD0-5DA995A23644}" type="presOf" srcId="{3F1FE145-BDB2-4B58-ABC4-29A281DC1236}" destId="{F52ACE04-5CBA-4B88-A14A-2854C74CBCAD}" srcOrd="0" destOrd="0" presId="urn:microsoft.com/office/officeart/2005/8/layout/orgChart1"/>
    <dgm:cxn modelId="{10DB7161-10B4-4045-8CCE-D71DDE505C32}" srcId="{8087DB10-BD6A-47DD-893B-0D043E534F71}" destId="{95C07ED3-F805-4F4D-9635-2317BB271F71}" srcOrd="2" destOrd="0" parTransId="{5BDFD891-BBA8-4559-8C08-9527787BB0AC}" sibTransId="{046C759D-AE15-46AB-ABDE-5270EADE8A38}"/>
    <dgm:cxn modelId="{4695C341-3EA0-443C-B52A-D1D1B61E038B}" type="presOf" srcId="{4B106F3F-E8AD-4FD8-A6A1-7A1251E78417}" destId="{CDF27DDA-2EA4-4458-9AD0-27E482B3B159}" srcOrd="1" destOrd="0" presId="urn:microsoft.com/office/officeart/2005/8/layout/orgChart1"/>
    <dgm:cxn modelId="{2768C544-6581-4016-9A2B-FDAF1AF713B4}" type="presOf" srcId="{75772DB1-233A-4B9B-B0D1-6DE2A9E942AE}" destId="{E207B762-2785-46A9-ACAF-18F468FB624C}" srcOrd="0" destOrd="0" presId="urn:microsoft.com/office/officeart/2005/8/layout/orgChart1"/>
    <dgm:cxn modelId="{A17CCC45-3804-457C-BE37-7B9EBF96F313}" type="presOf" srcId="{2A3C18A6-8905-4182-B29E-8F97853195CC}" destId="{FC1DD30D-3B5C-42E1-A866-DDBE14874BB1}" srcOrd="1" destOrd="0" presId="urn:microsoft.com/office/officeart/2005/8/layout/orgChart1"/>
    <dgm:cxn modelId="{48657747-4BBD-4543-9285-B36136F502CE}" type="presOf" srcId="{95C07ED3-F805-4F4D-9635-2317BB271F71}" destId="{A589E433-157F-4AD3-8D13-3AFAE205DBEA}" srcOrd="0" destOrd="0" presId="urn:microsoft.com/office/officeart/2005/8/layout/orgChart1"/>
    <dgm:cxn modelId="{03438E48-439E-4D79-883E-0623B26E2431}" type="presOf" srcId="{7FEB5EAB-F553-410A-9631-8E1063F74D3A}" destId="{5346E461-24EC-4C3F-BA9D-E875D62A8369}" srcOrd="0" destOrd="0" presId="urn:microsoft.com/office/officeart/2005/8/layout/orgChart1"/>
    <dgm:cxn modelId="{E0F4A869-5801-4955-990A-B69D0CE91A7B}" type="presOf" srcId="{1A767173-AA2A-4080-9A2D-7B3A69A85921}" destId="{65BC901E-4B90-45DB-88A3-6879D2F2CC8E}" srcOrd="0" destOrd="0" presId="urn:microsoft.com/office/officeart/2005/8/layout/orgChart1"/>
    <dgm:cxn modelId="{71D2044A-7A4F-4493-AF25-BB47BA1755A4}" type="presOf" srcId="{E4FBF40E-CDB1-4037-97A2-7A23077D63BC}" destId="{4F799134-2F28-4019-A064-2D8F36743379}" srcOrd="1" destOrd="0" presId="urn:microsoft.com/office/officeart/2005/8/layout/orgChart1"/>
    <dgm:cxn modelId="{FCE2764A-5E1D-4207-B93E-6E2C7BDE1C28}" type="presOf" srcId="{5494326F-5E06-4471-8A17-23F49E16ED0B}" destId="{0D0BF563-C75B-44C7-8CCF-12B02018C778}" srcOrd="1" destOrd="0" presId="urn:microsoft.com/office/officeart/2005/8/layout/orgChart1"/>
    <dgm:cxn modelId="{A2A2E14E-7A70-4F41-96CC-395693EA6717}" type="presOf" srcId="{C41E378D-540C-47E5-A7C1-9BFDA05EF4F8}" destId="{6219DB9B-C7FB-4FC5-A95F-B32A61845D08}" srcOrd="0" destOrd="0" presId="urn:microsoft.com/office/officeart/2005/8/layout/orgChart1"/>
    <dgm:cxn modelId="{7DEFAD6F-F1FD-4243-8779-8A2ACD9681E4}" type="presOf" srcId="{FB5991A2-DCF9-4BA9-9450-FB9AFDF5FBBE}" destId="{BBE1078C-198C-430D-ACD3-12838698BD29}" srcOrd="1" destOrd="0" presId="urn:microsoft.com/office/officeart/2005/8/layout/orgChart1"/>
    <dgm:cxn modelId="{CF667F51-E398-480F-8363-2510C34D3D93}" type="presOf" srcId="{F21D17A5-844A-4D64-9D26-FE379EBB646E}" destId="{95821395-5636-4A93-B411-ABA0B747AA54}" srcOrd="0" destOrd="0" presId="urn:microsoft.com/office/officeart/2005/8/layout/orgChart1"/>
    <dgm:cxn modelId="{FEAC9051-77CD-44A8-991E-3221E8F6BAAF}" type="presOf" srcId="{FB799E30-8E37-45BC-8380-8D9D74C052B7}" destId="{86E8E072-B057-400F-95F8-F1383EB11218}" srcOrd="0" destOrd="0" presId="urn:microsoft.com/office/officeart/2005/8/layout/orgChart1"/>
    <dgm:cxn modelId="{065E2A53-8CDE-471A-A07B-12662C324393}" srcId="{4F567DEB-6E81-4523-BD38-82F09F6FC907}" destId="{2A3C18A6-8905-4182-B29E-8F97853195CC}" srcOrd="0" destOrd="0" parTransId="{7BE1A635-49BC-44FC-B010-5B8F6F60B3D8}" sibTransId="{89B80D3B-1ACD-430F-8577-55EC8EFC95F6}"/>
    <dgm:cxn modelId="{42C33D53-4884-4512-BF92-789091735891}" type="presOf" srcId="{EC5E7AA9-77B5-49DA-A3BF-487B6A694533}" destId="{17A82138-F6B5-4A11-A8EC-3A7A22555A96}" srcOrd="0" destOrd="0" presId="urn:microsoft.com/office/officeart/2005/8/layout/orgChart1"/>
    <dgm:cxn modelId="{BEDC5953-0A84-4D1F-A283-0CABE4539C33}" type="presOf" srcId="{92DEDFC4-6315-461B-A8A1-3C7BEA6D9430}" destId="{6854BEC4-9F54-478C-84A4-1D5AF1A0678F}" srcOrd="0" destOrd="0" presId="urn:microsoft.com/office/officeart/2005/8/layout/orgChart1"/>
    <dgm:cxn modelId="{2EC67E53-7F7B-46EA-B02C-6CDE1C9CBE3B}" srcId="{4F567DEB-6E81-4523-BD38-82F09F6FC907}" destId="{EBB59933-4F36-4BC9-8373-53A723BDB328}" srcOrd="1" destOrd="0" parTransId="{BEE50F89-FD83-4FA2-B0C9-88AC22460380}" sibTransId="{1DB0CE07-C089-4523-A929-6259D937285F}"/>
    <dgm:cxn modelId="{75D93374-3D1A-41AC-83B6-284ABB6AC04E}" type="presOf" srcId="{EDCE0B6B-63AE-41D2-9973-45C6B1E4C578}" destId="{B00882CE-2E61-431E-A0BA-C39BEACFFF67}" srcOrd="0" destOrd="0" presId="urn:microsoft.com/office/officeart/2005/8/layout/orgChart1"/>
    <dgm:cxn modelId="{C9117E74-D8B3-4A2E-8687-9939ABA0B8C7}" type="presOf" srcId="{B5CBE9F7-D46E-4A06-B1D2-77265076AB8F}" destId="{7038710E-05CD-4265-9DE2-1CB90CFB47E3}" srcOrd="1" destOrd="0" presId="urn:microsoft.com/office/officeart/2005/8/layout/orgChart1"/>
    <dgm:cxn modelId="{80961E76-2E4F-4D0A-B489-D941D4C381EE}" srcId="{9F47494F-7CB0-418F-B4AA-5E113CA772E6}" destId="{4F567DEB-6E81-4523-BD38-82F09F6FC907}" srcOrd="1" destOrd="0" parTransId="{8F7F43BC-D5FB-4DA8-8FC9-F85EA8BD4FDC}" sibTransId="{0E48B07B-DA4D-409A-A9E4-20CC521F987C}"/>
    <dgm:cxn modelId="{AFB5BC56-0B32-491E-9E5D-57C65A60D079}" type="presOf" srcId="{03AF19D7-2032-42FD-99DE-ADAD66606ED9}" destId="{EB85AC8E-E99A-441D-838F-C5372128828C}" srcOrd="1" destOrd="0" presId="urn:microsoft.com/office/officeart/2005/8/layout/orgChart1"/>
    <dgm:cxn modelId="{8995D358-F504-4334-9BAF-A933B3AB98FE}" type="presOf" srcId="{169B48BB-FDAE-4BBE-BC5F-483153A81EF9}" destId="{6ED6AD78-BDDC-4007-809C-8DED22BBCFE9}" srcOrd="0" destOrd="0" presId="urn:microsoft.com/office/officeart/2005/8/layout/orgChart1"/>
    <dgm:cxn modelId="{C45E5559-ED91-4BF8-874F-8FE2D8FF2B8A}" type="presOf" srcId="{7D91D198-D9F5-4E3D-B197-3ED608705D3D}" destId="{B6629994-CE96-498E-AA65-F15FC0F06F2F}" srcOrd="0" destOrd="0" presId="urn:microsoft.com/office/officeart/2005/8/layout/orgChart1"/>
    <dgm:cxn modelId="{EEC3B179-42C4-49EA-B50D-C09420EE36ED}" type="presOf" srcId="{4275B598-23B7-4612-BBB5-DBFB49517D82}" destId="{8FD080CE-9BC0-493B-8BD2-CE200665654C}" srcOrd="0" destOrd="0" presId="urn:microsoft.com/office/officeart/2005/8/layout/orgChart1"/>
    <dgm:cxn modelId="{7853157C-7EAA-4B74-8BE2-29EA1F7FF688}" type="presOf" srcId="{75772DB1-233A-4B9B-B0D1-6DE2A9E942AE}" destId="{D08579B7-6999-4745-A697-4532F73500CF}" srcOrd="1" destOrd="0" presId="urn:microsoft.com/office/officeart/2005/8/layout/orgChart1"/>
    <dgm:cxn modelId="{F01F2D7D-9907-4B91-8E2E-B17D1C085EE4}" type="presOf" srcId="{01AE9148-4866-4EA4-804F-30BE6C830D0B}" destId="{626A8A30-AE5C-497A-90F0-018485A8D483}" srcOrd="0" destOrd="0" presId="urn:microsoft.com/office/officeart/2005/8/layout/orgChart1"/>
    <dgm:cxn modelId="{D7F77F7D-8E2B-41E8-BF6F-403EA8C5981C}" type="presOf" srcId="{4E99D4CA-33D0-4D30-926C-F7FD8E8A2F5D}" destId="{9F4B83E6-4005-47AB-9C73-78253CCC9643}" srcOrd="0" destOrd="0" presId="urn:microsoft.com/office/officeart/2005/8/layout/orgChart1"/>
    <dgm:cxn modelId="{33A5FD7E-BACE-4582-AA7A-3793469D597F}" type="presOf" srcId="{8087DB10-BD6A-47DD-893B-0D043E534F71}" destId="{7BF6E196-3A77-4991-A61A-C30AB80E7F33}" srcOrd="1" destOrd="0" presId="urn:microsoft.com/office/officeart/2005/8/layout/orgChart1"/>
    <dgm:cxn modelId="{95BC6981-5B5D-4896-9D65-AC74BE9F1B7C}" type="presOf" srcId="{1A767173-AA2A-4080-9A2D-7B3A69A85921}" destId="{59825D95-C22C-41D7-A411-45D06E3CB62F}" srcOrd="1" destOrd="0" presId="urn:microsoft.com/office/officeart/2005/8/layout/orgChart1"/>
    <dgm:cxn modelId="{44C3C982-DB82-4E8A-82A6-C0359D767B35}" type="presOf" srcId="{BC3BD46C-C185-4CDD-AD4E-B3551DBDE26B}" destId="{98B3DB78-3896-488C-BB07-D3B3A33DAEBD}" srcOrd="0" destOrd="0" presId="urn:microsoft.com/office/officeart/2005/8/layout/orgChart1"/>
    <dgm:cxn modelId="{E0CAE385-BA0F-4A19-9A06-5BB2E3197F9C}" type="presOf" srcId="{E2E8EAB6-5FAE-435C-AEFF-EF3D78CB74C0}" destId="{73CB71BE-94B0-4E19-8DC8-6695915910FA}" srcOrd="0" destOrd="0" presId="urn:microsoft.com/office/officeart/2005/8/layout/orgChart1"/>
    <dgm:cxn modelId="{13277187-CFA9-492C-B06D-1DE84DEBBAEC}" srcId="{C045F1E6-E200-4F55-86E1-D1AC5C98BEC6}" destId="{03AF19D7-2032-42FD-99DE-ADAD66606ED9}" srcOrd="1" destOrd="0" parTransId="{F8D5E38E-9658-486E-BAA5-8B35D3BFB932}" sibTransId="{2EF5B073-5A3F-4C8E-A9F2-83DBCA2E51F8}"/>
    <dgm:cxn modelId="{BB78E289-C9FF-4DF2-A13D-316DB687B593}" type="presOf" srcId="{3E329607-5376-497D-A127-05823799531B}" destId="{B72BDD41-5BA1-426D-8732-D294DC402513}" srcOrd="1" destOrd="0" presId="urn:microsoft.com/office/officeart/2005/8/layout/orgChart1"/>
    <dgm:cxn modelId="{70213E8C-C1F7-4641-9A7B-A381928F8129}" type="presOf" srcId="{9F47494F-7CB0-418F-B4AA-5E113CA772E6}" destId="{86B477F7-6774-48DE-8030-DE480F2B0012}" srcOrd="1" destOrd="0" presId="urn:microsoft.com/office/officeart/2005/8/layout/orgChart1"/>
    <dgm:cxn modelId="{C5B58B8E-2567-4D08-9453-78A9CAE70EC4}" type="presOf" srcId="{5BDFD891-BBA8-4559-8C08-9527787BB0AC}" destId="{9C9C8279-4613-4604-B7AD-3156FFD1FB83}" srcOrd="0" destOrd="0" presId="urn:microsoft.com/office/officeart/2005/8/layout/orgChart1"/>
    <dgm:cxn modelId="{CB9C9D8F-3990-426D-A47A-93F67C06C915}" type="presOf" srcId="{BC3BD46C-C185-4CDD-AD4E-B3551DBDE26B}" destId="{00A80CCE-7F77-4CDF-B426-FC4E1C6B1CA8}" srcOrd="1" destOrd="0" presId="urn:microsoft.com/office/officeart/2005/8/layout/orgChart1"/>
    <dgm:cxn modelId="{265CE590-7E86-4B81-8AA3-B9A2E5C826AB}" srcId="{92DEDFC4-6315-461B-A8A1-3C7BEA6D9430}" destId="{2EABC72F-1C17-4C4C-90A6-111B39057A22}" srcOrd="0" destOrd="0" parTransId="{B0FE006E-1808-43BC-9799-B3B4F1CBB2E6}" sibTransId="{23380DAC-58DB-4238-B369-678EA30F9264}"/>
    <dgm:cxn modelId="{91261693-0FAD-491C-A8D4-2B68A6885316}" type="presOf" srcId="{97787EB6-65B9-461C-A1A6-80CBAC7A96E2}" destId="{86CD6BAC-563A-48A3-A4B2-1D831F962D34}" srcOrd="0" destOrd="0" presId="urn:microsoft.com/office/officeart/2005/8/layout/orgChart1"/>
    <dgm:cxn modelId="{F4770297-2F02-4CFE-B9F4-B7A2E7E90487}" type="presOf" srcId="{830A27ED-4FF4-42C6-94EC-3865483369AB}" destId="{0C1482F7-6E85-48CB-9031-512F21A8E993}" srcOrd="0" destOrd="0" presId="urn:microsoft.com/office/officeart/2005/8/layout/orgChart1"/>
    <dgm:cxn modelId="{D6345498-848B-4F75-9193-53E9597F33CB}" srcId="{FA6C278B-A55C-4D76-BA4A-A1793F6A77E8}" destId="{B5CBE9F7-D46E-4A06-B1D2-77265076AB8F}" srcOrd="2" destOrd="0" parTransId="{F21D17A5-844A-4D64-9D26-FE379EBB646E}" sibTransId="{0A90BDCE-4C3B-43E8-A68C-1337489A9642}"/>
    <dgm:cxn modelId="{497A9499-F01C-4100-9F13-C91C967EA73B}" srcId="{75772DB1-233A-4B9B-B0D1-6DE2A9E942AE}" destId="{C045F1E6-E200-4F55-86E1-D1AC5C98BEC6}" srcOrd="1" destOrd="0" parTransId="{7100F913-B1C1-49DB-8D77-AD5CFC143D0E}" sibTransId="{033B41FD-86E2-436D-8D34-F99E59F3972F}"/>
    <dgm:cxn modelId="{A7327DA2-396D-4304-AE2F-9ABBB8AAB2A2}" srcId="{8087DB10-BD6A-47DD-893B-0D043E534F71}" destId="{AFEAFC7E-8663-4DED-92EB-724D318E4980}" srcOrd="1" destOrd="0" parTransId="{745FDD8D-CD03-408E-A60D-1153CB6F2524}" sibTransId="{DFAA607E-16DF-49CF-9A2D-9F153A8EC01C}"/>
    <dgm:cxn modelId="{3E39A7A2-AAFC-421B-A8B1-0643CF2E8923}" type="presOf" srcId="{8087DB10-BD6A-47DD-893B-0D043E534F71}" destId="{6FC60B19-9AFD-411A-A2D0-0CCB287E75C7}" srcOrd="0" destOrd="0" presId="urn:microsoft.com/office/officeart/2005/8/layout/orgChart1"/>
    <dgm:cxn modelId="{BC449DA3-034D-4D65-8A1D-BE9D03181771}" type="presOf" srcId="{0436A8AF-308E-405A-8D1D-7C039BE0F2D4}" destId="{BD904016-8208-460B-8243-CF7214525C94}" srcOrd="0" destOrd="0" presId="urn:microsoft.com/office/officeart/2005/8/layout/orgChart1"/>
    <dgm:cxn modelId="{5A7C73A5-EFF8-4527-A652-0B4019AB667F}" type="presOf" srcId="{2EABC72F-1C17-4C4C-90A6-111B39057A22}" destId="{A2BCBA02-53B4-46BF-9A10-FB6F4356C483}" srcOrd="0" destOrd="0" presId="urn:microsoft.com/office/officeart/2005/8/layout/orgChart1"/>
    <dgm:cxn modelId="{D9AE48A9-6746-4EF4-BDBD-CC86AD0882CE}" type="presOf" srcId="{DD310848-5B48-4BAB-902D-9C6056E84454}" destId="{C5A5FE41-38BB-4DB2-9271-63C7F2257267}" srcOrd="0" destOrd="0" presId="urn:microsoft.com/office/officeart/2005/8/layout/orgChart1"/>
    <dgm:cxn modelId="{D12655A9-F947-49D9-962E-5617E866B30B}" srcId="{078DD3B2-2574-4A26-8766-48BFE687199F}" destId="{8087DB10-BD6A-47DD-893B-0D043E534F71}" srcOrd="0" destOrd="0" parTransId="{0436A8AF-308E-405A-8D1D-7C039BE0F2D4}" sibTransId="{F1A16B5F-51E9-41E5-93BE-778C5FFA6517}"/>
    <dgm:cxn modelId="{F8F5D8AB-26B3-4BB3-B1E8-C65CDDAB1FA8}" type="presOf" srcId="{3E329607-5376-497D-A127-05823799531B}" destId="{A668F72A-1B90-48FA-8B08-210600F94E53}" srcOrd="0" destOrd="0" presId="urn:microsoft.com/office/officeart/2005/8/layout/orgChart1"/>
    <dgm:cxn modelId="{3C0ACAAD-6DDA-45FD-B0F5-4F147824DB70}" type="presOf" srcId="{A51D9EE9-F362-4039-BD0A-89B008555FFE}" destId="{E44E2EB6-FD64-4EBD-85F3-73F8E8EC893E}" srcOrd="1" destOrd="0" presId="urn:microsoft.com/office/officeart/2005/8/layout/orgChart1"/>
    <dgm:cxn modelId="{2A1FF8B7-7800-4152-AF9D-83D1C22A7AAF}" srcId="{97787EB6-65B9-461C-A1A6-80CBAC7A96E2}" destId="{078DD3B2-2574-4A26-8766-48BFE687199F}" srcOrd="0" destOrd="0" parTransId="{9780E19F-5142-475E-93C0-B2EA5CF4031E}" sibTransId="{47E35F78-5D2E-4C76-A607-B90B92ED9DE2}"/>
    <dgm:cxn modelId="{7AAB32B9-94E3-45B2-A5D3-F89B4AAA3545}" srcId="{325B2F5A-CBF0-49F7-B1EF-9A2A75229AF0}" destId="{97787EB6-65B9-461C-A1A6-80CBAC7A96E2}" srcOrd="0" destOrd="0" parTransId="{0CC9FAC3-EDB3-4071-9850-3B9CC6FEF52D}" sibTransId="{3AB582EC-EA85-4056-8B70-ED7C50E882AB}"/>
    <dgm:cxn modelId="{C6B1A1C1-8F37-4548-985D-56DE5D81F2F8}" type="presOf" srcId="{B0FE006E-1808-43BC-9799-B3B4F1CBB2E6}" destId="{68F799B5-0710-458A-A41A-7A34AC76878C}" srcOrd="0" destOrd="0" presId="urn:microsoft.com/office/officeart/2005/8/layout/orgChart1"/>
    <dgm:cxn modelId="{3E0FC2C1-7703-43A3-AA3B-318ABD589DB8}" type="presOf" srcId="{7100F913-B1C1-49DB-8D77-AD5CFC143D0E}" destId="{D7E9DD7A-9890-4CA8-B122-50613E9A4CBB}" srcOrd="0" destOrd="0" presId="urn:microsoft.com/office/officeart/2005/8/layout/orgChart1"/>
    <dgm:cxn modelId="{FF659DC2-22F7-4B3B-A2C8-1B44CBD6B04D}" srcId="{97787EB6-65B9-461C-A1A6-80CBAC7A96E2}" destId="{75772DB1-233A-4B9B-B0D1-6DE2A9E942AE}" srcOrd="1" destOrd="0" parTransId="{E2E8EAB6-5FAE-435C-AEFF-EF3D78CB74C0}" sibTransId="{8ACB7E10-2FC0-434D-B8A5-CE6F568E2E9E}"/>
    <dgm:cxn modelId="{D2632BC3-4553-4D02-BF67-B1C90E90A804}" srcId="{4F567DEB-6E81-4523-BD38-82F09F6FC907}" destId="{A51D9EE9-F362-4039-BD0A-89B008555FFE}" srcOrd="2" destOrd="0" parTransId="{DD310848-5B48-4BAB-902D-9C6056E84454}" sibTransId="{B986A251-09F2-4E5C-BEEF-6FC3A6A12970}"/>
    <dgm:cxn modelId="{CB1E5AC3-4D86-497C-BF8F-225B9E822FD2}" type="presOf" srcId="{AFEAFC7E-8663-4DED-92EB-724D318E4980}" destId="{3E48885E-8717-4F3F-B4B3-299E1107A776}" srcOrd="0" destOrd="0" presId="urn:microsoft.com/office/officeart/2005/8/layout/orgChart1"/>
    <dgm:cxn modelId="{00ED27C6-4AC9-40FD-9742-509AF3BC6670}" srcId="{FA6C278B-A55C-4D76-BA4A-A1793F6A77E8}" destId="{FB5991A2-DCF9-4BA9-9450-FB9AFDF5FBBE}" srcOrd="0" destOrd="0" parTransId="{4E99D4CA-33D0-4D30-926C-F7FD8E8A2F5D}" sibTransId="{A1FA5E9F-2508-4493-8450-20A4787220E2}"/>
    <dgm:cxn modelId="{81822FC7-5BDF-444F-934F-E1B0D681EA0F}" type="presOf" srcId="{C045F1E6-E200-4F55-86E1-D1AC5C98BEC6}" destId="{D1C77406-772B-4B47-8495-BC2A8A3601B4}" srcOrd="0" destOrd="0" presId="urn:microsoft.com/office/officeart/2005/8/layout/orgChart1"/>
    <dgm:cxn modelId="{64274EC8-EDAA-49C6-843A-A4C79265A2B9}" type="presOf" srcId="{B918A6FF-F79F-4CC4-A709-FD3394D505BB}" destId="{FB486A70-6D84-4A8A-886B-6FE149365A63}" srcOrd="0" destOrd="0" presId="urn:microsoft.com/office/officeart/2005/8/layout/orgChart1"/>
    <dgm:cxn modelId="{14E4A5C8-D1E7-47DE-8DAE-151EFB2F7A1E}" type="presOf" srcId="{95C07ED3-F805-4F4D-9635-2317BB271F71}" destId="{CA0248EE-4227-4B9B-8312-D8EB10876099}" srcOrd="1" destOrd="0" presId="urn:microsoft.com/office/officeart/2005/8/layout/orgChart1"/>
    <dgm:cxn modelId="{147465C9-569C-4C32-8B6A-95BAB0BEC38E}" type="presOf" srcId="{1079FA0F-DEE6-4548-A1B3-8C922B73DFD2}" destId="{2EE30E38-2087-4193-B385-F0815A904088}" srcOrd="0" destOrd="0" presId="urn:microsoft.com/office/officeart/2005/8/layout/orgChart1"/>
    <dgm:cxn modelId="{6F03EEC9-25AD-471A-AC8A-A0210145007D}" type="presOf" srcId="{03AF19D7-2032-42FD-99DE-ADAD66606ED9}" destId="{B8048C79-34BD-47E9-A85C-4D2BBD8F666F}" srcOrd="0" destOrd="0" presId="urn:microsoft.com/office/officeart/2005/8/layout/orgChart1"/>
    <dgm:cxn modelId="{802838CB-172D-4960-B2B6-A5A3B7B5BCF0}" type="presOf" srcId="{BA619A3B-0080-42C0-90D6-5E375FC41DCB}" destId="{11010ED1-0CFD-4CF9-A1C1-199A18BDDF37}" srcOrd="0" destOrd="0" presId="urn:microsoft.com/office/officeart/2005/8/layout/orgChart1"/>
    <dgm:cxn modelId="{9A9BA9CB-9A69-4B04-BCEB-EB607E4BE283}" type="presOf" srcId="{C045F1E6-E200-4F55-86E1-D1AC5C98BEC6}" destId="{8A81D9CD-FE00-47E2-916F-9C3BB18CB556}" srcOrd="1" destOrd="0" presId="urn:microsoft.com/office/officeart/2005/8/layout/orgChart1"/>
    <dgm:cxn modelId="{2B7810CF-88DB-489D-A71F-8D54A2E27719}" srcId="{C045F1E6-E200-4F55-86E1-D1AC5C98BEC6}" destId="{EC5E7AA9-77B5-49DA-A3BF-487B6A694533}" srcOrd="0" destOrd="0" parTransId="{1EF0D573-9FF5-48AB-A96B-FEEB3F4F6A33}" sibTransId="{A37D56A4-8E06-49D9-9412-CF2790FD9B1B}"/>
    <dgm:cxn modelId="{1AE26ECF-186C-4AB7-90A6-C53D1BA95789}" type="presOf" srcId="{44AC5A07-CF7D-498A-9789-8EF47507DAA3}" destId="{7FC745E5-4411-4449-A74D-C5BF9BC46DCD}" srcOrd="0" destOrd="0" presId="urn:microsoft.com/office/officeart/2005/8/layout/orgChart1"/>
    <dgm:cxn modelId="{F7CADED0-CCAD-4F69-B758-08470BC0D84C}" type="presOf" srcId="{AFEAFC7E-8663-4DED-92EB-724D318E4980}" destId="{46396C65-E5DF-43F2-AA72-0DFC75E7C63D}" srcOrd="1" destOrd="0" presId="urn:microsoft.com/office/officeart/2005/8/layout/orgChart1"/>
    <dgm:cxn modelId="{32E5D3D1-ED47-41B5-9337-BA2193A8438B}" srcId="{5494326F-5E06-4471-8A17-23F49E16ED0B}" destId="{C1D63E0C-8B78-4553-B4D3-D0AC5FBC4ED6}" srcOrd="1" destOrd="0" parTransId="{304B2D72-D425-48C0-A2A9-D75150FDCAD4}" sibTransId="{1002FBE0-927F-41E0-933D-0C89BD25B5B4}"/>
    <dgm:cxn modelId="{FCD365D2-0D9A-496C-A459-346495B24A7E}" type="presOf" srcId="{2A3C18A6-8905-4182-B29E-8F97853195CC}" destId="{C6091136-6C31-4644-BF27-1C9E7DA5039A}" srcOrd="0" destOrd="0" presId="urn:microsoft.com/office/officeart/2005/8/layout/orgChart1"/>
    <dgm:cxn modelId="{69F26ED2-3361-420A-9E93-1A794223FF21}" type="presOf" srcId="{5494326F-5E06-4471-8A17-23F49E16ED0B}" destId="{2C6BADD7-06AD-4DF0-9020-CC323F34BB10}" srcOrd="0" destOrd="0" presId="urn:microsoft.com/office/officeart/2005/8/layout/orgChart1"/>
    <dgm:cxn modelId="{7BE929D7-0734-4010-9DDE-9AC5EBDBC294}" type="presOf" srcId="{2EABC72F-1C17-4C4C-90A6-111B39057A22}" destId="{272DB507-0A4F-4BB5-AF2D-05E0C9745DE8}" srcOrd="1" destOrd="0" presId="urn:microsoft.com/office/officeart/2005/8/layout/orgChart1"/>
    <dgm:cxn modelId="{50B3E2DD-28B0-4F85-9EE3-102F911BA7BF}" srcId="{8087DB10-BD6A-47DD-893B-0D043E534F71}" destId="{4275B598-23B7-4612-BBB5-DBFB49517D82}" srcOrd="0" destOrd="0" parTransId="{79A9D631-8CDC-4372-9A66-F8F7E3B9AF92}" sibTransId="{311C271D-E293-479E-81BA-CF0F7710A17A}"/>
    <dgm:cxn modelId="{155766E2-E08A-49A0-B478-75F7F9EB8EF1}" srcId="{5494326F-5E06-4471-8A17-23F49E16ED0B}" destId="{4B106F3F-E8AD-4FD8-A6A1-7A1251E78417}" srcOrd="0" destOrd="0" parTransId="{44AC5A07-CF7D-498A-9789-8EF47507DAA3}" sibTransId="{C4DDD80A-3292-4D6C-8843-80C9140E805D}"/>
    <dgm:cxn modelId="{227253E2-3A53-403A-BD97-C29907A82C89}" type="presOf" srcId="{9780E19F-5142-475E-93C0-B2EA5CF4031E}" destId="{353AD2BC-B8B1-4C38-8B72-1B8ED44E88C4}" srcOrd="0" destOrd="0" presId="urn:microsoft.com/office/officeart/2005/8/layout/orgChart1"/>
    <dgm:cxn modelId="{CADA4BE3-2A5F-4B9B-A571-961F7DC872BB}" type="presOf" srcId="{A51D9EE9-F362-4039-BD0A-89B008555FFE}" destId="{57C184CC-8D49-4782-AD48-2DEB240B30F1}" srcOrd="0" destOrd="0" presId="urn:microsoft.com/office/officeart/2005/8/layout/orgChart1"/>
    <dgm:cxn modelId="{BADE85E3-8E46-4A85-88D1-86D1B34D3304}" type="presOf" srcId="{078DD3B2-2574-4A26-8766-48BFE687199F}" destId="{DE3CB33E-960C-4A65-BC40-AD62625A3D5F}" srcOrd="1" destOrd="0" presId="urn:microsoft.com/office/officeart/2005/8/layout/orgChart1"/>
    <dgm:cxn modelId="{C187E6E4-024D-4F7B-B83F-146D116C3C6A}" srcId="{8087DB10-BD6A-47DD-893B-0D043E534F71}" destId="{BA619A3B-0080-42C0-90D6-5E375FC41DCB}" srcOrd="3" destOrd="0" parTransId="{8891CFFC-4E37-4628-992F-BAC6A3465234}" sibTransId="{B8CCDDA6-3138-4082-9AE9-FDB8C5A29C63}"/>
    <dgm:cxn modelId="{834352E9-A192-444D-997B-9F80AC939E18}" srcId="{5494326F-5E06-4471-8A17-23F49E16ED0B}" destId="{E4FBF40E-CDB1-4037-97A2-7A23077D63BC}" srcOrd="3" destOrd="0" parTransId="{FB799E30-8E37-45BC-8380-8D9D74C052B7}" sibTransId="{95AB8F5A-B3E5-45B4-B371-6458D9B92D27}"/>
    <dgm:cxn modelId="{701BFDEB-3581-4B2C-B48B-A8472B1F1C6E}" type="presOf" srcId="{BA009CE2-6FFD-491C-9753-4F383035BAE8}" destId="{F3569C5B-07B9-4F17-8761-D830DCB31733}" srcOrd="0" destOrd="0" presId="urn:microsoft.com/office/officeart/2005/8/layout/orgChart1"/>
    <dgm:cxn modelId="{73712BEE-957D-40E9-9312-F2363BAF32F3}" type="presOf" srcId="{C1D63E0C-8B78-4553-B4D3-D0AC5FBC4ED6}" destId="{06A7D690-A407-499B-BC64-7BA24D944605}" srcOrd="1" destOrd="0" presId="urn:microsoft.com/office/officeart/2005/8/layout/orgChart1"/>
    <dgm:cxn modelId="{BA587FEE-17B8-412C-B2F4-ADEDF071D8D4}" type="presOf" srcId="{FB5991A2-DCF9-4BA9-9450-FB9AFDF5FBBE}" destId="{7AEEF400-1C99-4408-AC87-DDACC2BE0943}" srcOrd="0" destOrd="0" presId="urn:microsoft.com/office/officeart/2005/8/layout/orgChart1"/>
    <dgm:cxn modelId="{4810EBEF-D554-474E-930D-B492FFB7561A}" srcId="{078DD3B2-2574-4A26-8766-48BFE687199F}" destId="{5494326F-5E06-4471-8A17-23F49E16ED0B}" srcOrd="1" destOrd="0" parTransId="{BA009CE2-6FFD-491C-9753-4F383035BAE8}" sibTransId="{259F9EA3-E73B-4DB9-9712-6002D4488D4F}"/>
    <dgm:cxn modelId="{064DD9F0-9314-4FCC-B74D-0059AE5EDFB6}" type="presOf" srcId="{97787EB6-65B9-461C-A1A6-80CBAC7A96E2}" destId="{E605CAE4-1F55-4320-8A82-5B117F7DBDA5}" srcOrd="1" destOrd="0" presId="urn:microsoft.com/office/officeart/2005/8/layout/orgChart1"/>
    <dgm:cxn modelId="{F2CD21FB-C0A9-4517-84BD-E555BD9DCD9D}" type="presOf" srcId="{745FDD8D-CD03-408E-A60D-1153CB6F2524}" destId="{F33D176C-7AAD-4EF2-9661-D75822279497}" srcOrd="0" destOrd="0" presId="urn:microsoft.com/office/officeart/2005/8/layout/orgChart1"/>
    <dgm:cxn modelId="{E003DCFE-546B-4CC8-8C19-E2331D1AD2A9}" type="presOf" srcId="{FA6C278B-A55C-4D76-BA4A-A1793F6A77E8}" destId="{ADC1B162-E63C-4C21-AB39-F750A9B1B34C}" srcOrd="0" destOrd="0" presId="urn:microsoft.com/office/officeart/2005/8/layout/orgChart1"/>
    <dgm:cxn modelId="{2757E7E8-439A-4754-AE11-6E87ABBCAC53}" type="presParOf" srcId="{67F5D8BC-A9E8-46BA-B70C-A35DDF125F4C}" destId="{5AD17BD3-2EAE-4FD7-81E3-EACE3F866719}" srcOrd="0" destOrd="0" presId="urn:microsoft.com/office/officeart/2005/8/layout/orgChart1"/>
    <dgm:cxn modelId="{7D538571-2445-4C4D-82E9-3C156751F267}" type="presParOf" srcId="{5AD17BD3-2EAE-4FD7-81E3-EACE3F866719}" destId="{5375DDDE-2637-416D-9521-FDF05C852B2D}" srcOrd="0" destOrd="0" presId="urn:microsoft.com/office/officeart/2005/8/layout/orgChart1"/>
    <dgm:cxn modelId="{CF5EF824-879D-4297-BD12-A80077706AB7}" type="presParOf" srcId="{5375DDDE-2637-416D-9521-FDF05C852B2D}" destId="{86CD6BAC-563A-48A3-A4B2-1D831F962D34}" srcOrd="0" destOrd="0" presId="urn:microsoft.com/office/officeart/2005/8/layout/orgChart1"/>
    <dgm:cxn modelId="{D8F7F4CA-FB69-42E9-ADB4-730B49E0838A}" type="presParOf" srcId="{5375DDDE-2637-416D-9521-FDF05C852B2D}" destId="{E605CAE4-1F55-4320-8A82-5B117F7DBDA5}" srcOrd="1" destOrd="0" presId="urn:microsoft.com/office/officeart/2005/8/layout/orgChart1"/>
    <dgm:cxn modelId="{74517F97-61DB-47BD-880C-4B1AC385DE8A}" type="presParOf" srcId="{5AD17BD3-2EAE-4FD7-81E3-EACE3F866719}" destId="{54B5C8B0-4D61-496A-A319-BE5FDEE2BBCF}" srcOrd="1" destOrd="0" presId="urn:microsoft.com/office/officeart/2005/8/layout/orgChart1"/>
    <dgm:cxn modelId="{37FDE99C-4E62-4365-82EE-35749C70D365}" type="presParOf" srcId="{54B5C8B0-4D61-496A-A319-BE5FDEE2BBCF}" destId="{353AD2BC-B8B1-4C38-8B72-1B8ED44E88C4}" srcOrd="0" destOrd="0" presId="urn:microsoft.com/office/officeart/2005/8/layout/orgChart1"/>
    <dgm:cxn modelId="{0FB12421-5603-4C9F-859F-DFE5302F7E00}" type="presParOf" srcId="{54B5C8B0-4D61-496A-A319-BE5FDEE2BBCF}" destId="{2565FCF8-EC5D-48F8-B0FB-4BC6AC7FB7C8}" srcOrd="1" destOrd="0" presId="urn:microsoft.com/office/officeart/2005/8/layout/orgChart1"/>
    <dgm:cxn modelId="{9AFB5C4F-B706-4EA6-B332-A37599F6156E}" type="presParOf" srcId="{2565FCF8-EC5D-48F8-B0FB-4BC6AC7FB7C8}" destId="{7737C708-0BA0-4204-ACA7-EF41490EFFBE}" srcOrd="0" destOrd="0" presId="urn:microsoft.com/office/officeart/2005/8/layout/orgChart1"/>
    <dgm:cxn modelId="{28A4E7D0-2625-4807-9E18-2F1A72C2DA06}" type="presParOf" srcId="{7737C708-0BA0-4204-ACA7-EF41490EFFBE}" destId="{A1E35F04-EE78-4F93-B50A-46C115E79832}" srcOrd="0" destOrd="0" presId="urn:microsoft.com/office/officeart/2005/8/layout/orgChart1"/>
    <dgm:cxn modelId="{BCD32BDA-7EEF-4FFA-A46B-A21AD685C387}" type="presParOf" srcId="{7737C708-0BA0-4204-ACA7-EF41490EFFBE}" destId="{DE3CB33E-960C-4A65-BC40-AD62625A3D5F}" srcOrd="1" destOrd="0" presId="urn:microsoft.com/office/officeart/2005/8/layout/orgChart1"/>
    <dgm:cxn modelId="{5BF64414-C9F0-4EAC-98E5-BE468657D5CE}" type="presParOf" srcId="{2565FCF8-EC5D-48F8-B0FB-4BC6AC7FB7C8}" destId="{9BB24001-96CF-420F-A14E-F45A541266F1}" srcOrd="1" destOrd="0" presId="urn:microsoft.com/office/officeart/2005/8/layout/orgChart1"/>
    <dgm:cxn modelId="{CBF9FD0E-B9A5-4341-8836-BEA7C9D035A5}" type="presParOf" srcId="{9BB24001-96CF-420F-A14E-F45A541266F1}" destId="{BD904016-8208-460B-8243-CF7214525C94}" srcOrd="0" destOrd="0" presId="urn:microsoft.com/office/officeart/2005/8/layout/orgChart1"/>
    <dgm:cxn modelId="{CB560B95-61D2-4C6C-90EC-FD489B7319DE}" type="presParOf" srcId="{9BB24001-96CF-420F-A14E-F45A541266F1}" destId="{7C6828FE-0285-4012-BA25-36DA23176F7B}" srcOrd="1" destOrd="0" presId="urn:microsoft.com/office/officeart/2005/8/layout/orgChart1"/>
    <dgm:cxn modelId="{AFA58D42-60F1-4454-A9C4-D47E9B49D30B}" type="presParOf" srcId="{7C6828FE-0285-4012-BA25-36DA23176F7B}" destId="{CD2852B1-B4BB-4551-9BB3-D6EAA01BEBB4}" srcOrd="0" destOrd="0" presId="urn:microsoft.com/office/officeart/2005/8/layout/orgChart1"/>
    <dgm:cxn modelId="{33B5F645-7814-43FF-831A-CD70AF7F3B43}" type="presParOf" srcId="{CD2852B1-B4BB-4551-9BB3-D6EAA01BEBB4}" destId="{6FC60B19-9AFD-411A-A2D0-0CCB287E75C7}" srcOrd="0" destOrd="0" presId="urn:microsoft.com/office/officeart/2005/8/layout/orgChart1"/>
    <dgm:cxn modelId="{00D1874A-6DB5-4A07-A3F8-B8374D2B51BD}" type="presParOf" srcId="{CD2852B1-B4BB-4551-9BB3-D6EAA01BEBB4}" destId="{7BF6E196-3A77-4991-A61A-C30AB80E7F33}" srcOrd="1" destOrd="0" presId="urn:microsoft.com/office/officeart/2005/8/layout/orgChart1"/>
    <dgm:cxn modelId="{43CCF553-B9A4-4E7F-97E2-1AFA15D230CD}" type="presParOf" srcId="{7C6828FE-0285-4012-BA25-36DA23176F7B}" destId="{85407305-F368-4B93-A652-6EDA4A91A1F7}" srcOrd="1" destOrd="0" presId="urn:microsoft.com/office/officeart/2005/8/layout/orgChart1"/>
    <dgm:cxn modelId="{F5F6F2C6-7DC5-4613-9F9E-20EB9260E99E}" type="presParOf" srcId="{85407305-F368-4B93-A652-6EDA4A91A1F7}" destId="{609D9B9F-E836-4F84-B803-C5C7EE7659E9}" srcOrd="0" destOrd="0" presId="urn:microsoft.com/office/officeart/2005/8/layout/orgChart1"/>
    <dgm:cxn modelId="{E6BFC80D-3EC7-40B2-95D3-DC8FDBB948FC}" type="presParOf" srcId="{85407305-F368-4B93-A652-6EDA4A91A1F7}" destId="{4A227D77-8954-4A27-ABE6-8E17BCB06929}" srcOrd="1" destOrd="0" presId="urn:microsoft.com/office/officeart/2005/8/layout/orgChart1"/>
    <dgm:cxn modelId="{7820DA01-9ABE-4482-B766-E5124D558876}" type="presParOf" srcId="{4A227D77-8954-4A27-ABE6-8E17BCB06929}" destId="{9C178F9C-1FFA-418E-893D-AA4BAF92A54D}" srcOrd="0" destOrd="0" presId="urn:microsoft.com/office/officeart/2005/8/layout/orgChart1"/>
    <dgm:cxn modelId="{0B8D93A1-39DB-403A-8084-BEF7CD0A4FE0}" type="presParOf" srcId="{9C178F9C-1FFA-418E-893D-AA4BAF92A54D}" destId="{8FD080CE-9BC0-493B-8BD2-CE200665654C}" srcOrd="0" destOrd="0" presId="urn:microsoft.com/office/officeart/2005/8/layout/orgChart1"/>
    <dgm:cxn modelId="{F003F3D2-8BE9-4100-AA6D-2B96131049C4}" type="presParOf" srcId="{9C178F9C-1FFA-418E-893D-AA4BAF92A54D}" destId="{F625120F-DB48-4D66-94C8-274987487A38}" srcOrd="1" destOrd="0" presId="urn:microsoft.com/office/officeart/2005/8/layout/orgChart1"/>
    <dgm:cxn modelId="{4DF35ABE-26BB-45B8-ACBD-ABFB20C20B5F}" type="presParOf" srcId="{4A227D77-8954-4A27-ABE6-8E17BCB06929}" destId="{B5A69C11-6D56-4F65-93F4-CF7288E5DC59}" srcOrd="1" destOrd="0" presId="urn:microsoft.com/office/officeart/2005/8/layout/orgChart1"/>
    <dgm:cxn modelId="{D677D915-4F92-438A-B19C-5C2690807160}" type="presParOf" srcId="{4A227D77-8954-4A27-ABE6-8E17BCB06929}" destId="{3F0D3D83-46D8-4C77-A70A-E73377545BAE}" srcOrd="2" destOrd="0" presId="urn:microsoft.com/office/officeart/2005/8/layout/orgChart1"/>
    <dgm:cxn modelId="{721BD2CC-FA0E-42C2-A4B3-55345FC6024F}" type="presParOf" srcId="{85407305-F368-4B93-A652-6EDA4A91A1F7}" destId="{F33D176C-7AAD-4EF2-9661-D75822279497}" srcOrd="2" destOrd="0" presId="urn:microsoft.com/office/officeart/2005/8/layout/orgChart1"/>
    <dgm:cxn modelId="{4B13E3CF-949B-4369-8472-7A952AFB6D1F}" type="presParOf" srcId="{85407305-F368-4B93-A652-6EDA4A91A1F7}" destId="{846EEFCA-85F1-4C7D-AD13-15B2105D0A75}" srcOrd="3" destOrd="0" presId="urn:microsoft.com/office/officeart/2005/8/layout/orgChart1"/>
    <dgm:cxn modelId="{9EC3BF35-235E-4E8A-8923-85DF5F768AD6}" type="presParOf" srcId="{846EEFCA-85F1-4C7D-AD13-15B2105D0A75}" destId="{CC6EF380-5B53-4407-B1F8-4CAEED2CC349}" srcOrd="0" destOrd="0" presId="urn:microsoft.com/office/officeart/2005/8/layout/orgChart1"/>
    <dgm:cxn modelId="{661DC19E-C223-406A-AC7A-F8BFF761927D}" type="presParOf" srcId="{CC6EF380-5B53-4407-B1F8-4CAEED2CC349}" destId="{3E48885E-8717-4F3F-B4B3-299E1107A776}" srcOrd="0" destOrd="0" presId="urn:microsoft.com/office/officeart/2005/8/layout/orgChart1"/>
    <dgm:cxn modelId="{AA6B4DF0-14D1-4B24-A186-39A93C42FFA1}" type="presParOf" srcId="{CC6EF380-5B53-4407-B1F8-4CAEED2CC349}" destId="{46396C65-E5DF-43F2-AA72-0DFC75E7C63D}" srcOrd="1" destOrd="0" presId="urn:microsoft.com/office/officeart/2005/8/layout/orgChart1"/>
    <dgm:cxn modelId="{8E9D0DB2-3BD1-4F30-94AA-E41A6DE9FD86}" type="presParOf" srcId="{846EEFCA-85F1-4C7D-AD13-15B2105D0A75}" destId="{186B62C8-4811-4DA4-A416-B337B4856F39}" srcOrd="1" destOrd="0" presId="urn:microsoft.com/office/officeart/2005/8/layout/orgChart1"/>
    <dgm:cxn modelId="{17A93B70-3779-415B-807E-81624919246B}" type="presParOf" srcId="{846EEFCA-85F1-4C7D-AD13-15B2105D0A75}" destId="{6ABA8549-B52E-4BE3-9B58-57F4789EB112}" srcOrd="2" destOrd="0" presId="urn:microsoft.com/office/officeart/2005/8/layout/orgChart1"/>
    <dgm:cxn modelId="{9B300997-A260-4A70-AB4A-57F557CFE1E7}" type="presParOf" srcId="{85407305-F368-4B93-A652-6EDA4A91A1F7}" destId="{9C9C8279-4613-4604-B7AD-3156FFD1FB83}" srcOrd="4" destOrd="0" presId="urn:microsoft.com/office/officeart/2005/8/layout/orgChart1"/>
    <dgm:cxn modelId="{EC669144-8A19-483D-BF16-A2DD029DFA0E}" type="presParOf" srcId="{85407305-F368-4B93-A652-6EDA4A91A1F7}" destId="{E55147B9-4590-44DD-B34D-E96AFD1FFFF6}" srcOrd="5" destOrd="0" presId="urn:microsoft.com/office/officeart/2005/8/layout/orgChart1"/>
    <dgm:cxn modelId="{2A62E112-95F6-4E7F-8F80-7D9EA97A7E88}" type="presParOf" srcId="{E55147B9-4590-44DD-B34D-E96AFD1FFFF6}" destId="{5ED632C9-B302-4AD0-B2AE-EB58F78793A5}" srcOrd="0" destOrd="0" presId="urn:microsoft.com/office/officeart/2005/8/layout/orgChart1"/>
    <dgm:cxn modelId="{6DE5B5CE-60E5-47BD-A131-1AE72E8CB6F8}" type="presParOf" srcId="{5ED632C9-B302-4AD0-B2AE-EB58F78793A5}" destId="{A589E433-157F-4AD3-8D13-3AFAE205DBEA}" srcOrd="0" destOrd="0" presId="urn:microsoft.com/office/officeart/2005/8/layout/orgChart1"/>
    <dgm:cxn modelId="{0409E8C8-1711-4512-9817-A137158EF29D}" type="presParOf" srcId="{5ED632C9-B302-4AD0-B2AE-EB58F78793A5}" destId="{CA0248EE-4227-4B9B-8312-D8EB10876099}" srcOrd="1" destOrd="0" presId="urn:microsoft.com/office/officeart/2005/8/layout/orgChart1"/>
    <dgm:cxn modelId="{F74743DB-3264-41DE-9EE1-B23848C85321}" type="presParOf" srcId="{E55147B9-4590-44DD-B34D-E96AFD1FFFF6}" destId="{FB3AB22B-8423-40DB-88A8-0AEC11852C57}" srcOrd="1" destOrd="0" presId="urn:microsoft.com/office/officeart/2005/8/layout/orgChart1"/>
    <dgm:cxn modelId="{264A7264-619B-43B9-A502-CFF0F8641E23}" type="presParOf" srcId="{E55147B9-4590-44DD-B34D-E96AFD1FFFF6}" destId="{5C01D55B-C6BD-4ECE-AE9D-838E8F133B0B}" srcOrd="2" destOrd="0" presId="urn:microsoft.com/office/officeart/2005/8/layout/orgChart1"/>
    <dgm:cxn modelId="{7297F1C4-E097-4964-A3D2-5EA5AFF6DA77}" type="presParOf" srcId="{85407305-F368-4B93-A652-6EDA4A91A1F7}" destId="{500E15D8-3D9E-4B78-B4F2-1C2C81205B8E}" srcOrd="6" destOrd="0" presId="urn:microsoft.com/office/officeart/2005/8/layout/orgChart1"/>
    <dgm:cxn modelId="{47BFDD48-F7F3-4BCC-B754-AE5F453BECC9}" type="presParOf" srcId="{85407305-F368-4B93-A652-6EDA4A91A1F7}" destId="{B6FF184E-58F5-4278-9995-10E52BA97A2E}" srcOrd="7" destOrd="0" presId="urn:microsoft.com/office/officeart/2005/8/layout/orgChart1"/>
    <dgm:cxn modelId="{D2E5948E-699F-437B-A052-53F4AA31888A}" type="presParOf" srcId="{B6FF184E-58F5-4278-9995-10E52BA97A2E}" destId="{95F11AFC-E91B-4986-9D37-E08FE1D94D51}" srcOrd="0" destOrd="0" presId="urn:microsoft.com/office/officeart/2005/8/layout/orgChart1"/>
    <dgm:cxn modelId="{45E85661-1844-42B3-A321-F8E71B91F3A5}" type="presParOf" srcId="{95F11AFC-E91B-4986-9D37-E08FE1D94D51}" destId="{11010ED1-0CFD-4CF9-A1C1-199A18BDDF37}" srcOrd="0" destOrd="0" presId="urn:microsoft.com/office/officeart/2005/8/layout/orgChart1"/>
    <dgm:cxn modelId="{7DA6A04B-D3A2-41D0-8564-729750DB0325}" type="presParOf" srcId="{95F11AFC-E91B-4986-9D37-E08FE1D94D51}" destId="{68759FF4-4945-4821-AAC2-7145B5DB4C48}" srcOrd="1" destOrd="0" presId="urn:microsoft.com/office/officeart/2005/8/layout/orgChart1"/>
    <dgm:cxn modelId="{683888CB-AF01-432E-9132-C482270136F3}" type="presParOf" srcId="{B6FF184E-58F5-4278-9995-10E52BA97A2E}" destId="{999A8375-E4D8-45CE-9CE0-9C53DE69112D}" srcOrd="1" destOrd="0" presId="urn:microsoft.com/office/officeart/2005/8/layout/orgChart1"/>
    <dgm:cxn modelId="{198EC654-ADCC-4DD0-8B62-1D1F4652B20E}" type="presParOf" srcId="{B6FF184E-58F5-4278-9995-10E52BA97A2E}" destId="{8632FEEB-9860-4A0B-A61A-9CFA997A7229}" srcOrd="2" destOrd="0" presId="urn:microsoft.com/office/officeart/2005/8/layout/orgChart1"/>
    <dgm:cxn modelId="{6E3CF88D-731F-4B8E-AAB7-45015EB62C5A}" type="presParOf" srcId="{7C6828FE-0285-4012-BA25-36DA23176F7B}" destId="{73A9A0D2-116F-4CB4-B161-0A31F8DA7899}" srcOrd="2" destOrd="0" presId="urn:microsoft.com/office/officeart/2005/8/layout/orgChart1"/>
    <dgm:cxn modelId="{064585CB-6146-45AD-BBB6-06D173E2DF81}" type="presParOf" srcId="{9BB24001-96CF-420F-A14E-F45A541266F1}" destId="{F3569C5B-07B9-4F17-8761-D830DCB31733}" srcOrd="2" destOrd="0" presId="urn:microsoft.com/office/officeart/2005/8/layout/orgChart1"/>
    <dgm:cxn modelId="{EEEB904C-1181-442D-9F86-B9921D7A171E}" type="presParOf" srcId="{9BB24001-96CF-420F-A14E-F45A541266F1}" destId="{5021AF48-3D9C-47E5-85A3-C37FF3B7B603}" srcOrd="3" destOrd="0" presId="urn:microsoft.com/office/officeart/2005/8/layout/orgChart1"/>
    <dgm:cxn modelId="{F7E5097C-142A-4B36-A8D8-0727DE24FFBF}" type="presParOf" srcId="{5021AF48-3D9C-47E5-85A3-C37FF3B7B603}" destId="{BB64C93B-3F39-4FA8-ABD9-9D011E870744}" srcOrd="0" destOrd="0" presId="urn:microsoft.com/office/officeart/2005/8/layout/orgChart1"/>
    <dgm:cxn modelId="{922046BE-B026-41A4-8F93-CE449FD90F7C}" type="presParOf" srcId="{BB64C93B-3F39-4FA8-ABD9-9D011E870744}" destId="{2C6BADD7-06AD-4DF0-9020-CC323F34BB10}" srcOrd="0" destOrd="0" presId="urn:microsoft.com/office/officeart/2005/8/layout/orgChart1"/>
    <dgm:cxn modelId="{FB9FA5AC-91F1-4112-BC64-2789A4AA1C9B}" type="presParOf" srcId="{BB64C93B-3F39-4FA8-ABD9-9D011E870744}" destId="{0D0BF563-C75B-44C7-8CCF-12B02018C778}" srcOrd="1" destOrd="0" presId="urn:microsoft.com/office/officeart/2005/8/layout/orgChart1"/>
    <dgm:cxn modelId="{53795F49-6709-4A1C-B650-BD4D70524A2B}" type="presParOf" srcId="{5021AF48-3D9C-47E5-85A3-C37FF3B7B603}" destId="{2D469E4F-3910-4700-B30C-A8A05A9AF7DA}" srcOrd="1" destOrd="0" presId="urn:microsoft.com/office/officeart/2005/8/layout/orgChart1"/>
    <dgm:cxn modelId="{6C85FFD1-D44A-4C79-9C16-0363B53CC581}" type="presParOf" srcId="{2D469E4F-3910-4700-B30C-A8A05A9AF7DA}" destId="{7FC745E5-4411-4449-A74D-C5BF9BC46DCD}" srcOrd="0" destOrd="0" presId="urn:microsoft.com/office/officeart/2005/8/layout/orgChart1"/>
    <dgm:cxn modelId="{100247E8-67CC-473E-84E1-8C2C58DA129B}" type="presParOf" srcId="{2D469E4F-3910-4700-B30C-A8A05A9AF7DA}" destId="{777BEAFE-04FF-4882-A492-1A6721F46C9F}" srcOrd="1" destOrd="0" presId="urn:microsoft.com/office/officeart/2005/8/layout/orgChart1"/>
    <dgm:cxn modelId="{AA04EFD9-D1E5-4629-A84D-E51F930911E4}" type="presParOf" srcId="{777BEAFE-04FF-4882-A492-1A6721F46C9F}" destId="{2BBB8F49-B17B-4C04-A0B9-26EA2633C70D}" srcOrd="0" destOrd="0" presId="urn:microsoft.com/office/officeart/2005/8/layout/orgChart1"/>
    <dgm:cxn modelId="{85729383-2BA0-4F02-8B04-553D1F19A10B}" type="presParOf" srcId="{2BBB8F49-B17B-4C04-A0B9-26EA2633C70D}" destId="{694CC17C-3D4D-4290-BE63-029607A1E491}" srcOrd="0" destOrd="0" presId="urn:microsoft.com/office/officeart/2005/8/layout/orgChart1"/>
    <dgm:cxn modelId="{75AD7AA6-2E2E-47ED-B862-2F3E3A2765C5}" type="presParOf" srcId="{2BBB8F49-B17B-4C04-A0B9-26EA2633C70D}" destId="{CDF27DDA-2EA4-4458-9AD0-27E482B3B159}" srcOrd="1" destOrd="0" presId="urn:microsoft.com/office/officeart/2005/8/layout/orgChart1"/>
    <dgm:cxn modelId="{DAADF326-AE72-4091-977D-93033E441F77}" type="presParOf" srcId="{777BEAFE-04FF-4882-A492-1A6721F46C9F}" destId="{ED728DEB-8BFC-4C1F-A556-41574F2E5E58}" srcOrd="1" destOrd="0" presId="urn:microsoft.com/office/officeart/2005/8/layout/orgChart1"/>
    <dgm:cxn modelId="{EA83CA55-E451-4BFA-8BC0-8C6E52465363}" type="presParOf" srcId="{777BEAFE-04FF-4882-A492-1A6721F46C9F}" destId="{813E9898-A3A1-46FB-BD59-C497824643DE}" srcOrd="2" destOrd="0" presId="urn:microsoft.com/office/officeart/2005/8/layout/orgChart1"/>
    <dgm:cxn modelId="{E86571B9-5772-41FC-A8A6-E90A0877D2E8}" type="presParOf" srcId="{2D469E4F-3910-4700-B30C-A8A05A9AF7DA}" destId="{93741135-2106-4F14-9FFF-8AAD166E559D}" srcOrd="2" destOrd="0" presId="urn:microsoft.com/office/officeart/2005/8/layout/orgChart1"/>
    <dgm:cxn modelId="{3D59D3AF-457D-4606-890B-50CCFDFDAF60}" type="presParOf" srcId="{2D469E4F-3910-4700-B30C-A8A05A9AF7DA}" destId="{68B8EF11-C792-410D-934A-05D3C619C27C}" srcOrd="3" destOrd="0" presId="urn:microsoft.com/office/officeart/2005/8/layout/orgChart1"/>
    <dgm:cxn modelId="{B8232423-9F33-461E-B4BA-1C83E8A0CB20}" type="presParOf" srcId="{68B8EF11-C792-410D-934A-05D3C619C27C}" destId="{3130D9A0-0912-44A8-A7EB-80EA571BCCDA}" srcOrd="0" destOrd="0" presId="urn:microsoft.com/office/officeart/2005/8/layout/orgChart1"/>
    <dgm:cxn modelId="{E91A6D05-5152-4F74-89DD-57954E778E9E}" type="presParOf" srcId="{3130D9A0-0912-44A8-A7EB-80EA571BCCDA}" destId="{ACC048BB-099F-4170-A6BB-2A79DFED9B6C}" srcOrd="0" destOrd="0" presId="urn:microsoft.com/office/officeart/2005/8/layout/orgChart1"/>
    <dgm:cxn modelId="{B8401043-3068-4F88-A8BD-3CE872AED276}" type="presParOf" srcId="{3130D9A0-0912-44A8-A7EB-80EA571BCCDA}" destId="{06A7D690-A407-499B-BC64-7BA24D944605}" srcOrd="1" destOrd="0" presId="urn:microsoft.com/office/officeart/2005/8/layout/orgChart1"/>
    <dgm:cxn modelId="{D78D7745-6B37-46F2-8E07-A6D2BEFDF482}" type="presParOf" srcId="{68B8EF11-C792-410D-934A-05D3C619C27C}" destId="{A7DA9E4B-8CEC-4DDC-88C9-8FEF9D61378A}" srcOrd="1" destOrd="0" presId="urn:microsoft.com/office/officeart/2005/8/layout/orgChart1"/>
    <dgm:cxn modelId="{7B813DD2-590B-451B-B14B-F6E5A136E4B7}" type="presParOf" srcId="{68B8EF11-C792-410D-934A-05D3C619C27C}" destId="{ECAA79E3-0FDD-4B5C-A748-A94130E86546}" srcOrd="2" destOrd="0" presId="urn:microsoft.com/office/officeart/2005/8/layout/orgChart1"/>
    <dgm:cxn modelId="{3912B41F-2B93-453B-A882-774F0C326A5D}" type="presParOf" srcId="{2D469E4F-3910-4700-B30C-A8A05A9AF7DA}" destId="{B6629994-CE96-498E-AA65-F15FC0F06F2F}" srcOrd="4" destOrd="0" presId="urn:microsoft.com/office/officeart/2005/8/layout/orgChart1"/>
    <dgm:cxn modelId="{780BAD3C-5983-46ED-99DC-441FE3D96D19}" type="presParOf" srcId="{2D469E4F-3910-4700-B30C-A8A05A9AF7DA}" destId="{778D3B31-841C-46FA-B300-7835ACA9D015}" srcOrd="5" destOrd="0" presId="urn:microsoft.com/office/officeart/2005/8/layout/orgChart1"/>
    <dgm:cxn modelId="{6BA061F5-DB04-44A0-B94C-5EBFD6119D4D}" type="presParOf" srcId="{778D3B31-841C-46FA-B300-7835ACA9D015}" destId="{11E00588-6ACF-43A9-ADCF-2DF0A23ECBD4}" srcOrd="0" destOrd="0" presId="urn:microsoft.com/office/officeart/2005/8/layout/orgChart1"/>
    <dgm:cxn modelId="{2400CA1B-6885-4C0F-B46F-5E1E32FF50BB}" type="presParOf" srcId="{11E00588-6ACF-43A9-ADCF-2DF0A23ECBD4}" destId="{A668F72A-1B90-48FA-8B08-210600F94E53}" srcOrd="0" destOrd="0" presId="urn:microsoft.com/office/officeart/2005/8/layout/orgChart1"/>
    <dgm:cxn modelId="{EFBBF934-D4B4-4BBC-9093-4CF26FA0CB68}" type="presParOf" srcId="{11E00588-6ACF-43A9-ADCF-2DF0A23ECBD4}" destId="{B72BDD41-5BA1-426D-8732-D294DC402513}" srcOrd="1" destOrd="0" presId="urn:microsoft.com/office/officeart/2005/8/layout/orgChart1"/>
    <dgm:cxn modelId="{FA3510F9-F049-4493-B532-34522CDD6C91}" type="presParOf" srcId="{778D3B31-841C-46FA-B300-7835ACA9D015}" destId="{2FF56036-FF2A-4DB1-8182-CD6ADC736EF0}" srcOrd="1" destOrd="0" presId="urn:microsoft.com/office/officeart/2005/8/layout/orgChart1"/>
    <dgm:cxn modelId="{041C8AE0-CE5E-4F3D-95A9-6D3AD53D0780}" type="presParOf" srcId="{778D3B31-841C-46FA-B300-7835ACA9D015}" destId="{943D487A-B1EE-4BC7-A19B-20826AD6D4BE}" srcOrd="2" destOrd="0" presId="urn:microsoft.com/office/officeart/2005/8/layout/orgChart1"/>
    <dgm:cxn modelId="{F949FC9A-ADF8-4F1E-BE78-B922D59DAFAC}" type="presParOf" srcId="{2D469E4F-3910-4700-B30C-A8A05A9AF7DA}" destId="{86E8E072-B057-400F-95F8-F1383EB11218}" srcOrd="6" destOrd="0" presId="urn:microsoft.com/office/officeart/2005/8/layout/orgChart1"/>
    <dgm:cxn modelId="{07A4C3E9-6946-4B5C-BD61-73107A44E2BA}" type="presParOf" srcId="{2D469E4F-3910-4700-B30C-A8A05A9AF7DA}" destId="{1AC4A44C-EFD4-4655-AC99-E7F388EA177D}" srcOrd="7" destOrd="0" presId="urn:microsoft.com/office/officeart/2005/8/layout/orgChart1"/>
    <dgm:cxn modelId="{E8231E85-F3E9-42B5-8E87-029451B8372C}" type="presParOf" srcId="{1AC4A44C-EFD4-4655-AC99-E7F388EA177D}" destId="{5D865562-C7A8-4B0F-AB10-F6A2569DE022}" srcOrd="0" destOrd="0" presId="urn:microsoft.com/office/officeart/2005/8/layout/orgChart1"/>
    <dgm:cxn modelId="{4FA97B8D-681C-4FB9-B297-8C6BFC1A65F3}" type="presParOf" srcId="{5D865562-C7A8-4B0F-AB10-F6A2569DE022}" destId="{20B416C5-4BCC-41E3-89E5-1EFBFA3FD18E}" srcOrd="0" destOrd="0" presId="urn:microsoft.com/office/officeart/2005/8/layout/orgChart1"/>
    <dgm:cxn modelId="{5B24B2A3-5BBC-4DEC-BFBC-5DCD4285EBB7}" type="presParOf" srcId="{5D865562-C7A8-4B0F-AB10-F6A2569DE022}" destId="{4F799134-2F28-4019-A064-2D8F36743379}" srcOrd="1" destOrd="0" presId="urn:microsoft.com/office/officeart/2005/8/layout/orgChart1"/>
    <dgm:cxn modelId="{BC94193F-4D66-4CF9-88B7-CA6A1F624462}" type="presParOf" srcId="{1AC4A44C-EFD4-4655-AC99-E7F388EA177D}" destId="{58C82FF3-F47F-48E2-B2E8-9168DAACF9CC}" srcOrd="1" destOrd="0" presId="urn:microsoft.com/office/officeart/2005/8/layout/orgChart1"/>
    <dgm:cxn modelId="{06568493-AE51-4421-B13B-6B1D7C252D61}" type="presParOf" srcId="{1AC4A44C-EFD4-4655-AC99-E7F388EA177D}" destId="{A10C6141-B663-47E2-84B0-C933F22C3983}" srcOrd="2" destOrd="0" presId="urn:microsoft.com/office/officeart/2005/8/layout/orgChart1"/>
    <dgm:cxn modelId="{76C78B1C-D9E0-4DD3-9F33-E5F0D1B5CDDB}" type="presParOf" srcId="{5021AF48-3D9C-47E5-85A3-C37FF3B7B603}" destId="{6DB06341-D852-496E-BCD5-C465C6F23C10}" srcOrd="2" destOrd="0" presId="urn:microsoft.com/office/officeart/2005/8/layout/orgChart1"/>
    <dgm:cxn modelId="{DEE7BB68-33BB-45D4-A746-FF0A7A0D6A8F}" type="presParOf" srcId="{2565FCF8-EC5D-48F8-B0FB-4BC6AC7FB7C8}" destId="{CCE7D02C-4AF9-4326-A49F-E3E7EB900EA2}" srcOrd="2" destOrd="0" presId="urn:microsoft.com/office/officeart/2005/8/layout/orgChart1"/>
    <dgm:cxn modelId="{CACB30CC-B527-4FE0-A5A0-08B48D4B27F4}" type="presParOf" srcId="{54B5C8B0-4D61-496A-A319-BE5FDEE2BBCF}" destId="{73CB71BE-94B0-4E19-8DC8-6695915910FA}" srcOrd="2" destOrd="0" presId="urn:microsoft.com/office/officeart/2005/8/layout/orgChart1"/>
    <dgm:cxn modelId="{6883A444-1A8F-4788-974C-70274F54CC3F}" type="presParOf" srcId="{54B5C8B0-4D61-496A-A319-BE5FDEE2BBCF}" destId="{F77CDCE2-047C-47F8-80C5-A5A5C03FD7A1}" srcOrd="3" destOrd="0" presId="urn:microsoft.com/office/officeart/2005/8/layout/orgChart1"/>
    <dgm:cxn modelId="{87CB1CAB-50E5-400C-9F9D-0782448F8836}" type="presParOf" srcId="{F77CDCE2-047C-47F8-80C5-A5A5C03FD7A1}" destId="{1C0A0F18-C602-42A3-9C7A-C6366093C71B}" srcOrd="0" destOrd="0" presId="urn:microsoft.com/office/officeart/2005/8/layout/orgChart1"/>
    <dgm:cxn modelId="{D8372745-26F9-4443-84C9-C49F7DE54F2C}" type="presParOf" srcId="{1C0A0F18-C602-42A3-9C7A-C6366093C71B}" destId="{E207B762-2785-46A9-ACAF-18F468FB624C}" srcOrd="0" destOrd="0" presId="urn:microsoft.com/office/officeart/2005/8/layout/orgChart1"/>
    <dgm:cxn modelId="{798A4091-F5CA-4297-AA97-DE4FAD3EB9F5}" type="presParOf" srcId="{1C0A0F18-C602-42A3-9C7A-C6366093C71B}" destId="{D08579B7-6999-4745-A697-4532F73500CF}" srcOrd="1" destOrd="0" presId="urn:microsoft.com/office/officeart/2005/8/layout/orgChart1"/>
    <dgm:cxn modelId="{F7A8AB95-74AB-48F9-9476-C6B8D3D9E50B}" type="presParOf" srcId="{F77CDCE2-047C-47F8-80C5-A5A5C03FD7A1}" destId="{56204493-D4D5-4432-9E50-FE15E88DFAAA}" srcOrd="1" destOrd="0" presId="urn:microsoft.com/office/officeart/2005/8/layout/orgChart1"/>
    <dgm:cxn modelId="{39D90A28-B66B-4A15-BC7D-D89B805677F0}" type="presParOf" srcId="{56204493-D4D5-4432-9E50-FE15E88DFAAA}" destId="{5346E461-24EC-4C3F-BA9D-E875D62A8369}" srcOrd="0" destOrd="0" presId="urn:microsoft.com/office/officeart/2005/8/layout/orgChart1"/>
    <dgm:cxn modelId="{D8556941-67A4-4500-A4D0-AEA58BAA7D4B}" type="presParOf" srcId="{56204493-D4D5-4432-9E50-FE15E88DFAAA}" destId="{476FD158-0511-4419-B9A4-48AFA5482B12}" srcOrd="1" destOrd="0" presId="urn:microsoft.com/office/officeart/2005/8/layout/orgChart1"/>
    <dgm:cxn modelId="{2F4BFCFE-1C87-448E-8869-3B0BCFBD758F}" type="presParOf" srcId="{476FD158-0511-4419-B9A4-48AFA5482B12}" destId="{1EA47A2A-7388-4541-9F7A-8266327EF528}" srcOrd="0" destOrd="0" presId="urn:microsoft.com/office/officeart/2005/8/layout/orgChart1"/>
    <dgm:cxn modelId="{12E958F7-1D95-4DF6-932F-E1DD47AF9EA4}" type="presParOf" srcId="{1EA47A2A-7388-4541-9F7A-8266327EF528}" destId="{ADC1B162-E63C-4C21-AB39-F750A9B1B34C}" srcOrd="0" destOrd="0" presId="urn:microsoft.com/office/officeart/2005/8/layout/orgChart1"/>
    <dgm:cxn modelId="{9A4837B2-FDA4-4736-9D65-246D7AB6766B}" type="presParOf" srcId="{1EA47A2A-7388-4541-9F7A-8266327EF528}" destId="{780811EC-9E7B-4D09-85AA-1B132BA6AE73}" srcOrd="1" destOrd="0" presId="urn:microsoft.com/office/officeart/2005/8/layout/orgChart1"/>
    <dgm:cxn modelId="{2C60F339-D967-44B4-B12F-862F59A8B21B}" type="presParOf" srcId="{476FD158-0511-4419-B9A4-48AFA5482B12}" destId="{FE4462B9-2B12-4873-95DD-7C1B721E3384}" srcOrd="1" destOrd="0" presId="urn:microsoft.com/office/officeart/2005/8/layout/orgChart1"/>
    <dgm:cxn modelId="{D47679D6-2CCD-42C5-AC45-AD2D43A7B3D8}" type="presParOf" srcId="{FE4462B9-2B12-4873-95DD-7C1B721E3384}" destId="{9F4B83E6-4005-47AB-9C73-78253CCC9643}" srcOrd="0" destOrd="0" presId="urn:microsoft.com/office/officeart/2005/8/layout/orgChart1"/>
    <dgm:cxn modelId="{8119C775-A1AD-48D9-8838-0CE660A693C7}" type="presParOf" srcId="{FE4462B9-2B12-4873-95DD-7C1B721E3384}" destId="{4720D54D-82C4-4D46-8F57-1C6B198515D9}" srcOrd="1" destOrd="0" presId="urn:microsoft.com/office/officeart/2005/8/layout/orgChart1"/>
    <dgm:cxn modelId="{03D288CC-CB72-42AC-81B6-E8E31B525034}" type="presParOf" srcId="{4720D54D-82C4-4D46-8F57-1C6B198515D9}" destId="{58756E21-A636-4C41-B3ED-01C932F74120}" srcOrd="0" destOrd="0" presId="urn:microsoft.com/office/officeart/2005/8/layout/orgChart1"/>
    <dgm:cxn modelId="{48F333B0-2CA1-4BE5-A65E-DE768669B513}" type="presParOf" srcId="{58756E21-A636-4C41-B3ED-01C932F74120}" destId="{7AEEF400-1C99-4408-AC87-DDACC2BE0943}" srcOrd="0" destOrd="0" presId="urn:microsoft.com/office/officeart/2005/8/layout/orgChart1"/>
    <dgm:cxn modelId="{7AEC11A1-6EBA-4385-97FD-2C209527E81F}" type="presParOf" srcId="{58756E21-A636-4C41-B3ED-01C932F74120}" destId="{BBE1078C-198C-430D-ACD3-12838698BD29}" srcOrd="1" destOrd="0" presId="urn:microsoft.com/office/officeart/2005/8/layout/orgChart1"/>
    <dgm:cxn modelId="{742AA24B-AECB-4839-BA19-46768D9E6237}" type="presParOf" srcId="{4720D54D-82C4-4D46-8F57-1C6B198515D9}" destId="{8946754E-5DBE-4280-8FC2-B76A717F739F}" srcOrd="1" destOrd="0" presId="urn:microsoft.com/office/officeart/2005/8/layout/orgChart1"/>
    <dgm:cxn modelId="{F78EB9AD-9E77-47E0-90BE-D8F2B8689F30}" type="presParOf" srcId="{4720D54D-82C4-4D46-8F57-1C6B198515D9}" destId="{BC0A2D25-3D4C-4C58-9140-2343B743E719}" srcOrd="2" destOrd="0" presId="urn:microsoft.com/office/officeart/2005/8/layout/orgChart1"/>
    <dgm:cxn modelId="{A1D08C9D-E3B9-4FCC-BDEA-3C25213E01E7}" type="presParOf" srcId="{FE4462B9-2B12-4873-95DD-7C1B721E3384}" destId="{0C1482F7-6E85-48CB-9031-512F21A8E993}" srcOrd="2" destOrd="0" presId="urn:microsoft.com/office/officeart/2005/8/layout/orgChart1"/>
    <dgm:cxn modelId="{0F79B99C-9E52-49F5-A92F-003DCFBFE178}" type="presParOf" srcId="{FE4462B9-2B12-4873-95DD-7C1B721E3384}" destId="{FFDF5EB0-2AEE-4B97-9371-080FC2ED60C3}" srcOrd="3" destOrd="0" presId="urn:microsoft.com/office/officeart/2005/8/layout/orgChart1"/>
    <dgm:cxn modelId="{0A30F79D-85F3-4960-B4F4-7E6C651FA196}" type="presParOf" srcId="{FFDF5EB0-2AEE-4B97-9371-080FC2ED60C3}" destId="{7DEAA554-9818-4C75-8A4E-538DEE0656B9}" srcOrd="0" destOrd="0" presId="urn:microsoft.com/office/officeart/2005/8/layout/orgChart1"/>
    <dgm:cxn modelId="{8AC7A1B5-4901-41D0-899A-9A712F0C0B9F}" type="presParOf" srcId="{7DEAA554-9818-4C75-8A4E-538DEE0656B9}" destId="{98B3DB78-3896-488C-BB07-D3B3A33DAEBD}" srcOrd="0" destOrd="0" presId="urn:microsoft.com/office/officeart/2005/8/layout/orgChart1"/>
    <dgm:cxn modelId="{C0C5A1AE-AE7F-4F44-AB44-7F09C678ABE4}" type="presParOf" srcId="{7DEAA554-9818-4C75-8A4E-538DEE0656B9}" destId="{00A80CCE-7F77-4CDF-B426-FC4E1C6B1CA8}" srcOrd="1" destOrd="0" presId="urn:microsoft.com/office/officeart/2005/8/layout/orgChart1"/>
    <dgm:cxn modelId="{51C7F481-57F1-45B2-8D69-FA339BD6FCDC}" type="presParOf" srcId="{FFDF5EB0-2AEE-4B97-9371-080FC2ED60C3}" destId="{77BA8372-E7A5-41F1-927E-7E6C9E9A0D2B}" srcOrd="1" destOrd="0" presId="urn:microsoft.com/office/officeart/2005/8/layout/orgChart1"/>
    <dgm:cxn modelId="{7AF70FCE-3056-4A65-8200-EF980D1F5E8D}" type="presParOf" srcId="{FFDF5EB0-2AEE-4B97-9371-080FC2ED60C3}" destId="{7432ECD2-2F39-42C6-B68D-910C8D69270B}" srcOrd="2" destOrd="0" presId="urn:microsoft.com/office/officeart/2005/8/layout/orgChart1"/>
    <dgm:cxn modelId="{EA1485FE-B493-4F09-96C9-06E2D6681BF4}" type="presParOf" srcId="{FE4462B9-2B12-4873-95DD-7C1B721E3384}" destId="{95821395-5636-4A93-B411-ABA0B747AA54}" srcOrd="4" destOrd="0" presId="urn:microsoft.com/office/officeart/2005/8/layout/orgChart1"/>
    <dgm:cxn modelId="{59A9B850-646D-44B7-B7A7-BAE3E23EF343}" type="presParOf" srcId="{FE4462B9-2B12-4873-95DD-7C1B721E3384}" destId="{B6447571-E8B2-48FB-BE76-AC58ECC62FF9}" srcOrd="5" destOrd="0" presId="urn:microsoft.com/office/officeart/2005/8/layout/orgChart1"/>
    <dgm:cxn modelId="{95B7434B-8910-4444-AAD9-556B0F3B6938}" type="presParOf" srcId="{B6447571-E8B2-48FB-BE76-AC58ECC62FF9}" destId="{308DBD5F-720F-422D-91AD-073138A0B727}" srcOrd="0" destOrd="0" presId="urn:microsoft.com/office/officeart/2005/8/layout/orgChart1"/>
    <dgm:cxn modelId="{D417541F-E657-4722-916C-C53553F51F0B}" type="presParOf" srcId="{308DBD5F-720F-422D-91AD-073138A0B727}" destId="{AF24A392-2D9C-4480-98B1-FC408F9E8352}" srcOrd="0" destOrd="0" presId="urn:microsoft.com/office/officeart/2005/8/layout/orgChart1"/>
    <dgm:cxn modelId="{BAC32267-88C0-48C5-A831-563416A4C3D8}" type="presParOf" srcId="{308DBD5F-720F-422D-91AD-073138A0B727}" destId="{7038710E-05CD-4265-9DE2-1CB90CFB47E3}" srcOrd="1" destOrd="0" presId="urn:microsoft.com/office/officeart/2005/8/layout/orgChart1"/>
    <dgm:cxn modelId="{366AD37D-F8E5-4B0B-B9D2-CF5693E3464F}" type="presParOf" srcId="{B6447571-E8B2-48FB-BE76-AC58ECC62FF9}" destId="{39F88635-C1F5-4DC1-A118-870E567D0856}" srcOrd="1" destOrd="0" presId="urn:microsoft.com/office/officeart/2005/8/layout/orgChart1"/>
    <dgm:cxn modelId="{7DFA04D3-5EA2-4199-AD19-C7DC7CC6A613}" type="presParOf" srcId="{B6447571-E8B2-48FB-BE76-AC58ECC62FF9}" destId="{7D86220B-95F2-42B8-B8C5-4A663169070B}" srcOrd="2" destOrd="0" presId="urn:microsoft.com/office/officeart/2005/8/layout/orgChart1"/>
    <dgm:cxn modelId="{79022D3C-068C-4973-9055-AE24C3C5300A}" type="presParOf" srcId="{476FD158-0511-4419-B9A4-48AFA5482B12}" destId="{438647D5-DB42-413B-91A0-0C85BFB2FFBD}" srcOrd="2" destOrd="0" presId="urn:microsoft.com/office/officeart/2005/8/layout/orgChart1"/>
    <dgm:cxn modelId="{21768B9A-CFDA-45FF-9681-B88951D327DB}" type="presParOf" srcId="{56204493-D4D5-4432-9E50-FE15E88DFAAA}" destId="{D7E9DD7A-9890-4CA8-B122-50613E9A4CBB}" srcOrd="2" destOrd="0" presId="urn:microsoft.com/office/officeart/2005/8/layout/orgChart1"/>
    <dgm:cxn modelId="{2DCBD5E6-986D-4C13-AB5C-8F800DE0A393}" type="presParOf" srcId="{56204493-D4D5-4432-9E50-FE15E88DFAAA}" destId="{B734E81B-C050-4BAB-A6D9-D68A311607F6}" srcOrd="3" destOrd="0" presId="urn:microsoft.com/office/officeart/2005/8/layout/orgChart1"/>
    <dgm:cxn modelId="{0D6EDE55-30A0-436F-B99D-18D75BD48F8B}" type="presParOf" srcId="{B734E81B-C050-4BAB-A6D9-D68A311607F6}" destId="{A7728C7C-4068-464D-A61B-4B7F67C009C9}" srcOrd="0" destOrd="0" presId="urn:microsoft.com/office/officeart/2005/8/layout/orgChart1"/>
    <dgm:cxn modelId="{0B8F2C04-46E5-471E-ADA2-142483C8C1C0}" type="presParOf" srcId="{A7728C7C-4068-464D-A61B-4B7F67C009C9}" destId="{D1C77406-772B-4B47-8495-BC2A8A3601B4}" srcOrd="0" destOrd="0" presId="urn:microsoft.com/office/officeart/2005/8/layout/orgChart1"/>
    <dgm:cxn modelId="{36871DF8-63D2-48B3-8A0F-BAFACBD50896}" type="presParOf" srcId="{A7728C7C-4068-464D-A61B-4B7F67C009C9}" destId="{8A81D9CD-FE00-47E2-916F-9C3BB18CB556}" srcOrd="1" destOrd="0" presId="urn:microsoft.com/office/officeart/2005/8/layout/orgChart1"/>
    <dgm:cxn modelId="{3C36A914-3AF4-4970-A168-669F57F56EF2}" type="presParOf" srcId="{B734E81B-C050-4BAB-A6D9-D68A311607F6}" destId="{FFF6536E-8740-48BF-87BE-637DD34B1D8A}" srcOrd="1" destOrd="0" presId="urn:microsoft.com/office/officeart/2005/8/layout/orgChart1"/>
    <dgm:cxn modelId="{C0EEAF2B-9096-49C9-801D-C31A893319D0}" type="presParOf" srcId="{FFF6536E-8740-48BF-87BE-637DD34B1D8A}" destId="{D1E72051-C173-45BB-A442-ADBA44202160}" srcOrd="0" destOrd="0" presId="urn:microsoft.com/office/officeart/2005/8/layout/orgChart1"/>
    <dgm:cxn modelId="{D5D7726A-6C7B-4200-8F78-126CB927D9A4}" type="presParOf" srcId="{FFF6536E-8740-48BF-87BE-637DD34B1D8A}" destId="{3750F9F6-E1A6-46D5-AE9C-277E01A9DA00}" srcOrd="1" destOrd="0" presId="urn:microsoft.com/office/officeart/2005/8/layout/orgChart1"/>
    <dgm:cxn modelId="{08638D44-25F6-493D-A43D-58ED566018C6}" type="presParOf" srcId="{3750F9F6-E1A6-46D5-AE9C-277E01A9DA00}" destId="{27813CA9-CAE8-426A-ABF3-D62BBE4DA6C5}" srcOrd="0" destOrd="0" presId="urn:microsoft.com/office/officeart/2005/8/layout/orgChart1"/>
    <dgm:cxn modelId="{5395878C-4FF0-4C07-8E95-157657A53229}" type="presParOf" srcId="{27813CA9-CAE8-426A-ABF3-D62BBE4DA6C5}" destId="{17A82138-F6B5-4A11-A8EC-3A7A22555A96}" srcOrd="0" destOrd="0" presId="urn:microsoft.com/office/officeart/2005/8/layout/orgChart1"/>
    <dgm:cxn modelId="{9177DF66-22AE-44A7-8FFA-F5B4C45C3C38}" type="presParOf" srcId="{27813CA9-CAE8-426A-ABF3-D62BBE4DA6C5}" destId="{60190090-5A66-42D1-AFE0-FE03827AF128}" srcOrd="1" destOrd="0" presId="urn:microsoft.com/office/officeart/2005/8/layout/orgChart1"/>
    <dgm:cxn modelId="{5DAF1D1E-1BE1-4CFE-A486-EF1941BB33E4}" type="presParOf" srcId="{3750F9F6-E1A6-46D5-AE9C-277E01A9DA00}" destId="{7E6C8ABD-4094-46A7-A53A-5243D1A34A6C}" srcOrd="1" destOrd="0" presId="urn:microsoft.com/office/officeart/2005/8/layout/orgChart1"/>
    <dgm:cxn modelId="{5B682173-63F1-451B-8DB2-2480054D47D8}" type="presParOf" srcId="{3750F9F6-E1A6-46D5-AE9C-277E01A9DA00}" destId="{27EB6DD2-07C4-4A01-9730-9F1FF9C62549}" srcOrd="2" destOrd="0" presId="urn:microsoft.com/office/officeart/2005/8/layout/orgChart1"/>
    <dgm:cxn modelId="{449BEC83-DB9A-46A9-B2D2-91D505ACCFE3}" type="presParOf" srcId="{FFF6536E-8740-48BF-87BE-637DD34B1D8A}" destId="{4B3E9853-7F1F-4551-B47B-F237D1FC1517}" srcOrd="2" destOrd="0" presId="urn:microsoft.com/office/officeart/2005/8/layout/orgChart1"/>
    <dgm:cxn modelId="{EDDCE4D3-ADE0-4243-A9C0-C5668AD47813}" type="presParOf" srcId="{FFF6536E-8740-48BF-87BE-637DD34B1D8A}" destId="{560B725A-F6EF-469B-8799-F2760C08B25F}" srcOrd="3" destOrd="0" presId="urn:microsoft.com/office/officeart/2005/8/layout/orgChart1"/>
    <dgm:cxn modelId="{6630D1C6-A80B-496A-97C3-0C1627FC9660}" type="presParOf" srcId="{560B725A-F6EF-469B-8799-F2760C08B25F}" destId="{FA7A7C52-CBF0-4420-922E-95097EC36E4B}" srcOrd="0" destOrd="0" presId="urn:microsoft.com/office/officeart/2005/8/layout/orgChart1"/>
    <dgm:cxn modelId="{1D42809F-0BB8-452F-A22D-51C3C2C30B92}" type="presParOf" srcId="{FA7A7C52-CBF0-4420-922E-95097EC36E4B}" destId="{B8048C79-34BD-47E9-A85C-4D2BBD8F666F}" srcOrd="0" destOrd="0" presId="urn:microsoft.com/office/officeart/2005/8/layout/orgChart1"/>
    <dgm:cxn modelId="{554C4F10-292E-43BA-AEDE-76F49F8FA0A9}" type="presParOf" srcId="{FA7A7C52-CBF0-4420-922E-95097EC36E4B}" destId="{EB85AC8E-E99A-441D-838F-C5372128828C}" srcOrd="1" destOrd="0" presId="urn:microsoft.com/office/officeart/2005/8/layout/orgChart1"/>
    <dgm:cxn modelId="{30F07432-E5CF-4CE4-A3C5-30BC9283D677}" type="presParOf" srcId="{560B725A-F6EF-469B-8799-F2760C08B25F}" destId="{E1FF7671-A65B-4412-869D-E0516459F021}" srcOrd="1" destOrd="0" presId="urn:microsoft.com/office/officeart/2005/8/layout/orgChart1"/>
    <dgm:cxn modelId="{03E7FCBE-A45A-490F-AD7C-1FB7AA149BCB}" type="presParOf" srcId="{560B725A-F6EF-469B-8799-F2760C08B25F}" destId="{563EA56B-83A2-4F43-8856-A6E764B1A6DE}" srcOrd="2" destOrd="0" presId="urn:microsoft.com/office/officeart/2005/8/layout/orgChart1"/>
    <dgm:cxn modelId="{FFCA8652-FCE6-4508-AC92-198B9169AC71}" type="presParOf" srcId="{FFF6536E-8740-48BF-87BE-637DD34B1D8A}" destId="{6219DB9B-C7FB-4FC5-A95F-B32A61845D08}" srcOrd="4" destOrd="0" presId="urn:microsoft.com/office/officeart/2005/8/layout/orgChart1"/>
    <dgm:cxn modelId="{9B2213F8-364D-4E9B-B4C1-51E065C07CAA}" type="presParOf" srcId="{FFF6536E-8740-48BF-87BE-637DD34B1D8A}" destId="{B9B143E4-7CCB-421F-919B-D4A8C6BE85D0}" srcOrd="5" destOrd="0" presId="urn:microsoft.com/office/officeart/2005/8/layout/orgChart1"/>
    <dgm:cxn modelId="{1BCF9143-B1E5-476A-BF69-B986F481922F}" type="presParOf" srcId="{B9B143E4-7CCB-421F-919B-D4A8C6BE85D0}" destId="{D952FD23-9011-4E68-A8F1-880262BD0B39}" srcOrd="0" destOrd="0" presId="urn:microsoft.com/office/officeart/2005/8/layout/orgChart1"/>
    <dgm:cxn modelId="{AC8FA5F6-06C8-434C-B489-761482BC4DF1}" type="presParOf" srcId="{D952FD23-9011-4E68-A8F1-880262BD0B39}" destId="{B00882CE-2E61-431E-A0BA-C39BEACFFF67}" srcOrd="0" destOrd="0" presId="urn:microsoft.com/office/officeart/2005/8/layout/orgChart1"/>
    <dgm:cxn modelId="{E2EDD720-AD9C-46B0-960C-0592FBC19922}" type="presParOf" srcId="{D952FD23-9011-4E68-A8F1-880262BD0B39}" destId="{EDE02104-2710-401A-95CA-E3BBE009D3F1}" srcOrd="1" destOrd="0" presId="urn:microsoft.com/office/officeart/2005/8/layout/orgChart1"/>
    <dgm:cxn modelId="{69DDB749-F077-438E-813B-38F309E2D182}" type="presParOf" srcId="{B9B143E4-7CCB-421F-919B-D4A8C6BE85D0}" destId="{FDC3E09C-34FB-4D87-AC68-8750DF2F8403}" srcOrd="1" destOrd="0" presId="urn:microsoft.com/office/officeart/2005/8/layout/orgChart1"/>
    <dgm:cxn modelId="{77FAEF5D-10E4-4EC7-9728-6817FC891868}" type="presParOf" srcId="{B9B143E4-7CCB-421F-919B-D4A8C6BE85D0}" destId="{96F066CD-DD69-46E7-9E40-8F7FFD608562}" srcOrd="2" destOrd="0" presId="urn:microsoft.com/office/officeart/2005/8/layout/orgChart1"/>
    <dgm:cxn modelId="{6B046972-BF35-4C6B-98D4-24A4E4D75C10}" type="presParOf" srcId="{B734E81B-C050-4BAB-A6D9-D68A311607F6}" destId="{51A3E4F9-7AD1-452A-AE05-C91E647D75A6}" srcOrd="2" destOrd="0" presId="urn:microsoft.com/office/officeart/2005/8/layout/orgChart1"/>
    <dgm:cxn modelId="{1018F270-2958-44A3-B94C-8B71D373C8C4}" type="presParOf" srcId="{F77CDCE2-047C-47F8-80C5-A5A5C03FD7A1}" destId="{1E9B4A59-6D31-41A0-9C15-413C72AA8F0B}" srcOrd="2" destOrd="0" presId="urn:microsoft.com/office/officeart/2005/8/layout/orgChart1"/>
    <dgm:cxn modelId="{A4930477-5E89-49DC-AF5E-D90B373CE331}" type="presParOf" srcId="{54B5C8B0-4D61-496A-A319-BE5FDEE2BBCF}" destId="{F52ACE04-5CBA-4B88-A14A-2854C74CBCAD}" srcOrd="4" destOrd="0" presId="urn:microsoft.com/office/officeart/2005/8/layout/orgChart1"/>
    <dgm:cxn modelId="{720C72CD-E2C2-460F-922F-BAFAE1C683EE}" type="presParOf" srcId="{54B5C8B0-4D61-496A-A319-BE5FDEE2BBCF}" destId="{8B47D6BB-D369-4ECA-9AE0-45B4B62D9906}" srcOrd="5" destOrd="0" presId="urn:microsoft.com/office/officeart/2005/8/layout/orgChart1"/>
    <dgm:cxn modelId="{0B904276-E2FF-4C88-98EF-55EE2D6106F9}" type="presParOf" srcId="{8B47D6BB-D369-4ECA-9AE0-45B4B62D9906}" destId="{09D85816-EFD1-4D00-9E18-B373D5A6908F}" srcOrd="0" destOrd="0" presId="urn:microsoft.com/office/officeart/2005/8/layout/orgChart1"/>
    <dgm:cxn modelId="{CDB821B3-27C8-41D8-B2DA-F5FFC50651E9}" type="presParOf" srcId="{09D85816-EFD1-4D00-9E18-B373D5A6908F}" destId="{12C84AB3-464D-4AD2-A5DF-F41F0C19065E}" srcOrd="0" destOrd="0" presId="urn:microsoft.com/office/officeart/2005/8/layout/orgChart1"/>
    <dgm:cxn modelId="{AB6407D9-FF78-4E74-999E-EDB5301E091F}" type="presParOf" srcId="{09D85816-EFD1-4D00-9E18-B373D5A6908F}" destId="{86B477F7-6774-48DE-8030-DE480F2B0012}" srcOrd="1" destOrd="0" presId="urn:microsoft.com/office/officeart/2005/8/layout/orgChart1"/>
    <dgm:cxn modelId="{A37B9BCA-E52A-4DF9-B8D1-E2F7407C433E}" type="presParOf" srcId="{8B47D6BB-D369-4ECA-9AE0-45B4B62D9906}" destId="{3FE37EE5-7982-4539-8A5C-CC7D69558676}" srcOrd="1" destOrd="0" presId="urn:microsoft.com/office/officeart/2005/8/layout/orgChart1"/>
    <dgm:cxn modelId="{BFBED8B7-C533-4863-A6BE-18D1AD98E910}" type="presParOf" srcId="{3FE37EE5-7982-4539-8A5C-CC7D69558676}" destId="{2EE30E38-2087-4193-B385-F0815A904088}" srcOrd="0" destOrd="0" presId="urn:microsoft.com/office/officeart/2005/8/layout/orgChart1"/>
    <dgm:cxn modelId="{F5B6AE1B-141C-43A2-A665-AD66285885B8}" type="presParOf" srcId="{3FE37EE5-7982-4539-8A5C-CC7D69558676}" destId="{ED10367B-B004-4DBE-854C-0CA60147E711}" srcOrd="1" destOrd="0" presId="urn:microsoft.com/office/officeart/2005/8/layout/orgChart1"/>
    <dgm:cxn modelId="{8A16A34D-489E-4D2F-B674-3616533588CC}" type="presParOf" srcId="{ED10367B-B004-4DBE-854C-0CA60147E711}" destId="{4CAD60D5-2794-415E-839D-964BBB8FAD8B}" srcOrd="0" destOrd="0" presId="urn:microsoft.com/office/officeart/2005/8/layout/orgChart1"/>
    <dgm:cxn modelId="{01C7953B-8732-4CF8-8016-6E8859BDCA46}" type="presParOf" srcId="{4CAD60D5-2794-415E-839D-964BBB8FAD8B}" destId="{6854BEC4-9F54-478C-84A4-1D5AF1A0678F}" srcOrd="0" destOrd="0" presId="urn:microsoft.com/office/officeart/2005/8/layout/orgChart1"/>
    <dgm:cxn modelId="{9BA7547D-0486-4089-96A7-0E4870EE0651}" type="presParOf" srcId="{4CAD60D5-2794-415E-839D-964BBB8FAD8B}" destId="{1AA1DDDE-7F14-4600-8BDC-466D8C644B9A}" srcOrd="1" destOrd="0" presId="urn:microsoft.com/office/officeart/2005/8/layout/orgChart1"/>
    <dgm:cxn modelId="{7C941D4F-8DEE-4993-ACDD-A458A8780F82}" type="presParOf" srcId="{ED10367B-B004-4DBE-854C-0CA60147E711}" destId="{5FF41213-AAE1-40B3-968E-F4981F229AB8}" srcOrd="1" destOrd="0" presId="urn:microsoft.com/office/officeart/2005/8/layout/orgChart1"/>
    <dgm:cxn modelId="{0D57178E-8328-41DC-B3CE-DCC97EE1D01E}" type="presParOf" srcId="{5FF41213-AAE1-40B3-968E-F4981F229AB8}" destId="{68F799B5-0710-458A-A41A-7A34AC76878C}" srcOrd="0" destOrd="0" presId="urn:microsoft.com/office/officeart/2005/8/layout/orgChart1"/>
    <dgm:cxn modelId="{29982843-03F0-418C-8F1B-EF23CDC8606C}" type="presParOf" srcId="{5FF41213-AAE1-40B3-968E-F4981F229AB8}" destId="{38F7C248-F852-406B-AB90-0C82C3412FC1}" srcOrd="1" destOrd="0" presId="urn:microsoft.com/office/officeart/2005/8/layout/orgChart1"/>
    <dgm:cxn modelId="{F73BCDC1-48D0-4EFB-8BA8-9BD0B2922C4B}" type="presParOf" srcId="{38F7C248-F852-406B-AB90-0C82C3412FC1}" destId="{26F5B8BB-20B4-49E3-BE9F-330FB53BB493}" srcOrd="0" destOrd="0" presId="urn:microsoft.com/office/officeart/2005/8/layout/orgChart1"/>
    <dgm:cxn modelId="{901E5EDE-D2AE-4938-A653-270062F2B160}" type="presParOf" srcId="{26F5B8BB-20B4-49E3-BE9F-330FB53BB493}" destId="{A2BCBA02-53B4-46BF-9A10-FB6F4356C483}" srcOrd="0" destOrd="0" presId="urn:microsoft.com/office/officeart/2005/8/layout/orgChart1"/>
    <dgm:cxn modelId="{905DBEC0-A38C-4282-948B-1629DA6787BE}" type="presParOf" srcId="{26F5B8BB-20B4-49E3-BE9F-330FB53BB493}" destId="{272DB507-0A4F-4BB5-AF2D-05E0C9745DE8}" srcOrd="1" destOrd="0" presId="urn:microsoft.com/office/officeart/2005/8/layout/orgChart1"/>
    <dgm:cxn modelId="{B07E8C35-FF63-472A-823A-C1EE803DE5EC}" type="presParOf" srcId="{38F7C248-F852-406B-AB90-0C82C3412FC1}" destId="{D97A75A7-A1AA-4B0C-B083-50F2FD288C8D}" srcOrd="1" destOrd="0" presId="urn:microsoft.com/office/officeart/2005/8/layout/orgChart1"/>
    <dgm:cxn modelId="{6F80DCDF-C5D3-485C-B455-67B5188C5E86}" type="presParOf" srcId="{38F7C248-F852-406B-AB90-0C82C3412FC1}" destId="{F1E97C40-55FA-4B64-B3DE-8B91ADCC049C}" srcOrd="2" destOrd="0" presId="urn:microsoft.com/office/officeart/2005/8/layout/orgChart1"/>
    <dgm:cxn modelId="{A3856370-652E-4E0A-89B0-51F9D44B4326}" type="presParOf" srcId="{5FF41213-AAE1-40B3-968E-F4981F229AB8}" destId="{FB486A70-6D84-4A8A-886B-6FE149365A63}" srcOrd="2" destOrd="0" presId="urn:microsoft.com/office/officeart/2005/8/layout/orgChart1"/>
    <dgm:cxn modelId="{E6336AEB-055D-4C55-9BA7-950BF83726AB}" type="presParOf" srcId="{5FF41213-AAE1-40B3-968E-F4981F229AB8}" destId="{86775BC3-1ABA-44EC-906F-11093A719478}" srcOrd="3" destOrd="0" presId="urn:microsoft.com/office/officeart/2005/8/layout/orgChart1"/>
    <dgm:cxn modelId="{74B77C23-38BD-472E-A4D9-8D00FF7793B8}" type="presParOf" srcId="{86775BC3-1ABA-44EC-906F-11093A719478}" destId="{6860EF63-1A2B-4D9C-8AB7-A2D8E5B803C4}" srcOrd="0" destOrd="0" presId="urn:microsoft.com/office/officeart/2005/8/layout/orgChart1"/>
    <dgm:cxn modelId="{20A9E740-E2D6-421C-BA8B-B71939D521CD}" type="presParOf" srcId="{6860EF63-1A2B-4D9C-8AB7-A2D8E5B803C4}" destId="{65BC901E-4B90-45DB-88A3-6879D2F2CC8E}" srcOrd="0" destOrd="0" presId="urn:microsoft.com/office/officeart/2005/8/layout/orgChart1"/>
    <dgm:cxn modelId="{297143AE-441B-46E7-AB59-125654A9C07E}" type="presParOf" srcId="{6860EF63-1A2B-4D9C-8AB7-A2D8E5B803C4}" destId="{59825D95-C22C-41D7-A411-45D06E3CB62F}" srcOrd="1" destOrd="0" presId="urn:microsoft.com/office/officeart/2005/8/layout/orgChart1"/>
    <dgm:cxn modelId="{20EFA1C3-CC13-43A5-9996-B782CD1773F5}" type="presParOf" srcId="{86775BC3-1ABA-44EC-906F-11093A719478}" destId="{C2273A5E-911C-4CD0-86CD-E36193820C76}" srcOrd="1" destOrd="0" presId="urn:microsoft.com/office/officeart/2005/8/layout/orgChart1"/>
    <dgm:cxn modelId="{ACA43121-D2F2-4B7C-8028-D2BDDA885D14}" type="presParOf" srcId="{86775BC3-1ABA-44EC-906F-11093A719478}" destId="{94FD39F9-5F1C-4EE7-9C1E-F8C0FB5D3F3E}" srcOrd="2" destOrd="0" presId="urn:microsoft.com/office/officeart/2005/8/layout/orgChart1"/>
    <dgm:cxn modelId="{E7282ADD-E2B7-4AA5-910E-41E612062E42}" type="presParOf" srcId="{5FF41213-AAE1-40B3-968E-F4981F229AB8}" destId="{6ED6AD78-BDDC-4007-809C-8DED22BBCFE9}" srcOrd="4" destOrd="0" presId="urn:microsoft.com/office/officeart/2005/8/layout/orgChart1"/>
    <dgm:cxn modelId="{2B7741BA-87BF-4276-A048-218EAFC983D7}" type="presParOf" srcId="{5FF41213-AAE1-40B3-968E-F4981F229AB8}" destId="{2D3C5626-1F7A-45DA-9547-23A3CF9A581F}" srcOrd="5" destOrd="0" presId="urn:microsoft.com/office/officeart/2005/8/layout/orgChart1"/>
    <dgm:cxn modelId="{B3D71C4F-4631-4F21-BAA8-6E91BA6351B2}" type="presParOf" srcId="{2D3C5626-1F7A-45DA-9547-23A3CF9A581F}" destId="{70E356AF-5D6F-4130-91F2-EA6000007CF7}" srcOrd="0" destOrd="0" presId="urn:microsoft.com/office/officeart/2005/8/layout/orgChart1"/>
    <dgm:cxn modelId="{076DA98C-1155-46E6-8963-F645269578DD}" type="presParOf" srcId="{70E356AF-5D6F-4130-91F2-EA6000007CF7}" destId="{626A8A30-AE5C-497A-90F0-018485A8D483}" srcOrd="0" destOrd="0" presId="urn:microsoft.com/office/officeart/2005/8/layout/orgChart1"/>
    <dgm:cxn modelId="{1D85A36F-BC2A-4843-B495-A657F38856D4}" type="presParOf" srcId="{70E356AF-5D6F-4130-91F2-EA6000007CF7}" destId="{136F0DA6-713C-476E-95C0-D6E5C8DB69E9}" srcOrd="1" destOrd="0" presId="urn:microsoft.com/office/officeart/2005/8/layout/orgChart1"/>
    <dgm:cxn modelId="{3D7261C3-4CE7-470A-9E0C-681CBCE8E932}" type="presParOf" srcId="{2D3C5626-1F7A-45DA-9547-23A3CF9A581F}" destId="{46E0B89F-3A0D-42C1-87B6-90A6E6F8FB8A}" srcOrd="1" destOrd="0" presId="urn:microsoft.com/office/officeart/2005/8/layout/orgChart1"/>
    <dgm:cxn modelId="{B9CC2CB5-8E1C-4618-9F02-0529FC3EFA5C}" type="presParOf" srcId="{2D3C5626-1F7A-45DA-9547-23A3CF9A581F}" destId="{362FAE89-F7ED-4A9D-9A0E-78EC552AA5A3}" srcOrd="2" destOrd="0" presId="urn:microsoft.com/office/officeart/2005/8/layout/orgChart1"/>
    <dgm:cxn modelId="{A63FE35F-5EBA-41B5-90BE-14542BE225CA}" type="presParOf" srcId="{ED10367B-B004-4DBE-854C-0CA60147E711}" destId="{2CF6D6C7-9F88-460C-970F-FD18549ACE1E}" srcOrd="2" destOrd="0" presId="urn:microsoft.com/office/officeart/2005/8/layout/orgChart1"/>
    <dgm:cxn modelId="{D62C164E-D590-4AF2-8CA6-A8B2CA34ED4C}" type="presParOf" srcId="{3FE37EE5-7982-4539-8A5C-CC7D69558676}" destId="{04499AD3-7D04-41D5-88A5-4B14B5F91DDE}" srcOrd="2" destOrd="0" presId="urn:microsoft.com/office/officeart/2005/8/layout/orgChart1"/>
    <dgm:cxn modelId="{60DAB0C8-A098-445A-868A-5E6509688C97}" type="presParOf" srcId="{3FE37EE5-7982-4539-8A5C-CC7D69558676}" destId="{6B6B5F15-0983-4344-8C5B-D5D42379BEC2}" srcOrd="3" destOrd="0" presId="urn:microsoft.com/office/officeart/2005/8/layout/orgChart1"/>
    <dgm:cxn modelId="{37DC746A-0DDF-4B96-ACAC-7CB4D9B3B350}" type="presParOf" srcId="{6B6B5F15-0983-4344-8C5B-D5D42379BEC2}" destId="{6D9DAB61-3488-45AB-8DFD-0E3E17586B6F}" srcOrd="0" destOrd="0" presId="urn:microsoft.com/office/officeart/2005/8/layout/orgChart1"/>
    <dgm:cxn modelId="{3D66AD85-587B-4BBC-A617-D1200C6C7C9E}" type="presParOf" srcId="{6D9DAB61-3488-45AB-8DFD-0E3E17586B6F}" destId="{D98120FD-746B-4ACC-A9B4-995E62EA9AE4}" srcOrd="0" destOrd="0" presId="urn:microsoft.com/office/officeart/2005/8/layout/orgChart1"/>
    <dgm:cxn modelId="{94CBBE7A-428D-457C-B28D-984E636AADA3}" type="presParOf" srcId="{6D9DAB61-3488-45AB-8DFD-0E3E17586B6F}" destId="{95A2AACE-657E-493A-9210-46298506A8DB}" srcOrd="1" destOrd="0" presId="urn:microsoft.com/office/officeart/2005/8/layout/orgChart1"/>
    <dgm:cxn modelId="{DA70C384-D238-4F10-9BAB-63AD2EE96A8A}" type="presParOf" srcId="{6B6B5F15-0983-4344-8C5B-D5D42379BEC2}" destId="{069F6A7E-19AF-4DA8-AEA2-70854C3D7D1D}" srcOrd="1" destOrd="0" presId="urn:microsoft.com/office/officeart/2005/8/layout/orgChart1"/>
    <dgm:cxn modelId="{6B67C592-A5AF-4119-AAC3-F10823A76FF7}" type="presParOf" srcId="{069F6A7E-19AF-4DA8-AEA2-70854C3D7D1D}" destId="{7CD7F023-161C-4FA6-8CA3-348884A9E7E2}" srcOrd="0" destOrd="0" presId="urn:microsoft.com/office/officeart/2005/8/layout/orgChart1"/>
    <dgm:cxn modelId="{5F5239CA-AFC6-4E1F-AA7B-48BE6DA7B647}" type="presParOf" srcId="{069F6A7E-19AF-4DA8-AEA2-70854C3D7D1D}" destId="{953689C1-CECA-42F0-ADEB-9F2A029CF37A}" srcOrd="1" destOrd="0" presId="urn:microsoft.com/office/officeart/2005/8/layout/orgChart1"/>
    <dgm:cxn modelId="{3DC0BD97-76BC-46FD-AA91-4FE7B20D62E7}" type="presParOf" srcId="{953689C1-CECA-42F0-ADEB-9F2A029CF37A}" destId="{8651671A-5CD9-44F5-8D6A-BC471473F4AE}" srcOrd="0" destOrd="0" presId="urn:microsoft.com/office/officeart/2005/8/layout/orgChart1"/>
    <dgm:cxn modelId="{3192CFB2-4CFE-4DD2-9E20-C49B104A2F5B}" type="presParOf" srcId="{8651671A-5CD9-44F5-8D6A-BC471473F4AE}" destId="{C6091136-6C31-4644-BF27-1C9E7DA5039A}" srcOrd="0" destOrd="0" presId="urn:microsoft.com/office/officeart/2005/8/layout/orgChart1"/>
    <dgm:cxn modelId="{898F3857-4001-4EEC-B606-CDABA655D2B5}" type="presParOf" srcId="{8651671A-5CD9-44F5-8D6A-BC471473F4AE}" destId="{FC1DD30D-3B5C-42E1-A866-DDBE14874BB1}" srcOrd="1" destOrd="0" presId="urn:microsoft.com/office/officeart/2005/8/layout/orgChart1"/>
    <dgm:cxn modelId="{64215679-F652-4B61-8CF9-F35F1900DEF2}" type="presParOf" srcId="{953689C1-CECA-42F0-ADEB-9F2A029CF37A}" destId="{61E71607-639B-4019-A142-598FC347C8D2}" srcOrd="1" destOrd="0" presId="urn:microsoft.com/office/officeart/2005/8/layout/orgChart1"/>
    <dgm:cxn modelId="{AC6EFA75-F75F-4F73-8E91-EFDC2162074F}" type="presParOf" srcId="{953689C1-CECA-42F0-ADEB-9F2A029CF37A}" destId="{2D96D4BF-1BAC-47A5-9557-30E3E2F0350F}" srcOrd="2" destOrd="0" presId="urn:microsoft.com/office/officeart/2005/8/layout/orgChart1"/>
    <dgm:cxn modelId="{2DE8ABED-7598-44EF-A435-D71620E1C2FA}" type="presParOf" srcId="{069F6A7E-19AF-4DA8-AEA2-70854C3D7D1D}" destId="{11711797-DCD9-4C7D-A5D0-F150E66BFAB0}" srcOrd="2" destOrd="0" presId="urn:microsoft.com/office/officeart/2005/8/layout/orgChart1"/>
    <dgm:cxn modelId="{98AEF123-F496-4410-BE1B-1CC6B13E8C71}" type="presParOf" srcId="{069F6A7E-19AF-4DA8-AEA2-70854C3D7D1D}" destId="{83895FB0-6C88-4B48-AEEF-31F35416D71A}" srcOrd="3" destOrd="0" presId="urn:microsoft.com/office/officeart/2005/8/layout/orgChart1"/>
    <dgm:cxn modelId="{60377648-355B-4506-9B7D-353B95322799}" type="presParOf" srcId="{83895FB0-6C88-4B48-AEEF-31F35416D71A}" destId="{C83D46EE-DC85-4289-BBE5-7DC7C42862A3}" srcOrd="0" destOrd="0" presId="urn:microsoft.com/office/officeart/2005/8/layout/orgChart1"/>
    <dgm:cxn modelId="{F1217BFD-D340-4A06-8BB2-650804CB33E4}" type="presParOf" srcId="{C83D46EE-DC85-4289-BBE5-7DC7C42862A3}" destId="{52E84F14-ED39-4361-88DC-C020BAC87CD5}" srcOrd="0" destOrd="0" presId="urn:microsoft.com/office/officeart/2005/8/layout/orgChart1"/>
    <dgm:cxn modelId="{53832FF6-79AB-49DC-AE11-CF72DB175787}" type="presParOf" srcId="{C83D46EE-DC85-4289-BBE5-7DC7C42862A3}" destId="{E165EE81-2263-44C0-B398-DA8DE6EB7108}" srcOrd="1" destOrd="0" presId="urn:microsoft.com/office/officeart/2005/8/layout/orgChart1"/>
    <dgm:cxn modelId="{3324A4AB-6DAD-4EF9-A7F1-B392FE9DD041}" type="presParOf" srcId="{83895FB0-6C88-4B48-AEEF-31F35416D71A}" destId="{BD91EC3F-2EAD-4277-86D8-972B61F64179}" srcOrd="1" destOrd="0" presId="urn:microsoft.com/office/officeart/2005/8/layout/orgChart1"/>
    <dgm:cxn modelId="{8B61022E-A6BF-49EC-9FC4-AF8CC33A552D}" type="presParOf" srcId="{83895FB0-6C88-4B48-AEEF-31F35416D71A}" destId="{028D921B-BA37-491D-B31E-BDAC014C5C85}" srcOrd="2" destOrd="0" presId="urn:microsoft.com/office/officeart/2005/8/layout/orgChart1"/>
    <dgm:cxn modelId="{DE17705D-441C-4CC2-B148-DB8C4CB5855B}" type="presParOf" srcId="{069F6A7E-19AF-4DA8-AEA2-70854C3D7D1D}" destId="{C5A5FE41-38BB-4DB2-9271-63C7F2257267}" srcOrd="4" destOrd="0" presId="urn:microsoft.com/office/officeart/2005/8/layout/orgChart1"/>
    <dgm:cxn modelId="{43D49B0F-702B-406E-81C4-1964E8555492}" type="presParOf" srcId="{069F6A7E-19AF-4DA8-AEA2-70854C3D7D1D}" destId="{AA6E39A5-C51A-441D-AB6D-D904D5590ACC}" srcOrd="5" destOrd="0" presId="urn:microsoft.com/office/officeart/2005/8/layout/orgChart1"/>
    <dgm:cxn modelId="{F99C0357-43B2-492C-9CE9-D9063898E4AB}" type="presParOf" srcId="{AA6E39A5-C51A-441D-AB6D-D904D5590ACC}" destId="{AFB48E17-18C9-4B04-9B38-D41DCDD78C72}" srcOrd="0" destOrd="0" presId="urn:microsoft.com/office/officeart/2005/8/layout/orgChart1"/>
    <dgm:cxn modelId="{A0FBDEEA-B529-4651-8B63-1C8AF1F7A20D}" type="presParOf" srcId="{AFB48E17-18C9-4B04-9B38-D41DCDD78C72}" destId="{57C184CC-8D49-4782-AD48-2DEB240B30F1}" srcOrd="0" destOrd="0" presId="urn:microsoft.com/office/officeart/2005/8/layout/orgChart1"/>
    <dgm:cxn modelId="{625F2A5A-3269-441B-9512-3C3A576BBD42}" type="presParOf" srcId="{AFB48E17-18C9-4B04-9B38-D41DCDD78C72}" destId="{E44E2EB6-FD64-4EBD-85F3-73F8E8EC893E}" srcOrd="1" destOrd="0" presId="urn:microsoft.com/office/officeart/2005/8/layout/orgChart1"/>
    <dgm:cxn modelId="{BAD333B7-C0F7-498D-BBFE-BC26AADEA2D7}" type="presParOf" srcId="{AA6E39A5-C51A-441D-AB6D-D904D5590ACC}" destId="{59ECDFEB-A294-49B5-8E43-8C8A274BD075}" srcOrd="1" destOrd="0" presId="urn:microsoft.com/office/officeart/2005/8/layout/orgChart1"/>
    <dgm:cxn modelId="{33B162CF-4489-43FE-B901-98330EEBAAC1}" type="presParOf" srcId="{AA6E39A5-C51A-441D-AB6D-D904D5590ACC}" destId="{472C2AF6-3AA4-4D23-A7FB-74640325EC80}" srcOrd="2" destOrd="0" presId="urn:microsoft.com/office/officeart/2005/8/layout/orgChart1"/>
    <dgm:cxn modelId="{8375DA04-6B95-4B1A-9B18-258E5342192A}" type="presParOf" srcId="{6B6B5F15-0983-4344-8C5B-D5D42379BEC2}" destId="{37F35A46-457A-4798-8C76-403E99B06008}" srcOrd="2" destOrd="0" presId="urn:microsoft.com/office/officeart/2005/8/layout/orgChart1"/>
    <dgm:cxn modelId="{0D49C5AA-1743-4600-87B6-1142DCD1AFA7}" type="presParOf" srcId="{8B47D6BB-D369-4ECA-9AE0-45B4B62D9906}" destId="{69727395-EB00-4179-BB27-E5905BB26195}" srcOrd="2" destOrd="0" presId="urn:microsoft.com/office/officeart/2005/8/layout/orgChart1"/>
    <dgm:cxn modelId="{3480C541-B8F2-42AF-9D5D-21F58A3D0006}" type="presParOf" srcId="{5AD17BD3-2EAE-4FD7-81E3-EACE3F866719}" destId="{195603E3-DE37-4E2D-B264-06191F5D0C5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A1D51-8DD4-4308-98AC-EF620127ED56}">
      <dsp:nvSpPr>
        <dsp:cNvPr id="0" name=""/>
        <dsp:cNvSpPr/>
      </dsp:nvSpPr>
      <dsp:spPr>
        <a:xfrm>
          <a:off x="7045313" y="2175569"/>
          <a:ext cx="269600" cy="826776"/>
        </a:xfrm>
        <a:custGeom>
          <a:avLst/>
          <a:gdLst/>
          <a:ahLst/>
          <a:cxnLst/>
          <a:rect l="0" t="0" r="0" b="0"/>
          <a:pathLst>
            <a:path>
              <a:moveTo>
                <a:pt x="0" y="0"/>
              </a:moveTo>
              <a:lnTo>
                <a:pt x="0" y="826776"/>
              </a:lnTo>
              <a:lnTo>
                <a:pt x="269600" y="826776"/>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187A1E24-FD42-4C72-A08A-3FB048DB28E9}">
      <dsp:nvSpPr>
        <dsp:cNvPr id="0" name=""/>
        <dsp:cNvSpPr/>
      </dsp:nvSpPr>
      <dsp:spPr>
        <a:xfrm>
          <a:off x="4502077" y="899457"/>
          <a:ext cx="3262172" cy="377441"/>
        </a:xfrm>
        <a:custGeom>
          <a:avLst/>
          <a:gdLst/>
          <a:ahLst/>
          <a:cxnLst/>
          <a:rect l="0" t="0" r="0" b="0"/>
          <a:pathLst>
            <a:path>
              <a:moveTo>
                <a:pt x="0" y="0"/>
              </a:moveTo>
              <a:lnTo>
                <a:pt x="0" y="188720"/>
              </a:lnTo>
              <a:lnTo>
                <a:pt x="3262172" y="188720"/>
              </a:lnTo>
              <a:lnTo>
                <a:pt x="3262172" y="377441"/>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F2BBA38-F095-4077-B6C1-F74C30F61EEF}">
      <dsp:nvSpPr>
        <dsp:cNvPr id="0" name=""/>
        <dsp:cNvSpPr/>
      </dsp:nvSpPr>
      <dsp:spPr>
        <a:xfrm>
          <a:off x="4870531" y="2175569"/>
          <a:ext cx="269600" cy="3378999"/>
        </a:xfrm>
        <a:custGeom>
          <a:avLst/>
          <a:gdLst/>
          <a:ahLst/>
          <a:cxnLst/>
          <a:rect l="0" t="0" r="0" b="0"/>
          <a:pathLst>
            <a:path>
              <a:moveTo>
                <a:pt x="0" y="0"/>
              </a:moveTo>
              <a:lnTo>
                <a:pt x="0" y="3378999"/>
              </a:lnTo>
              <a:lnTo>
                <a:pt x="269600" y="3378999"/>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4499AD3-7D04-41D5-88A5-4B14B5F91DDE}">
      <dsp:nvSpPr>
        <dsp:cNvPr id="0" name=""/>
        <dsp:cNvSpPr/>
      </dsp:nvSpPr>
      <dsp:spPr>
        <a:xfrm>
          <a:off x="4870531" y="2175569"/>
          <a:ext cx="269600" cy="2102887"/>
        </a:xfrm>
        <a:custGeom>
          <a:avLst/>
          <a:gdLst/>
          <a:ahLst/>
          <a:cxnLst/>
          <a:rect l="0" t="0" r="0" b="0"/>
          <a:pathLst>
            <a:path>
              <a:moveTo>
                <a:pt x="0" y="0"/>
              </a:moveTo>
              <a:lnTo>
                <a:pt x="0" y="2102887"/>
              </a:lnTo>
              <a:lnTo>
                <a:pt x="269600" y="2102887"/>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EE30E38-2087-4193-B385-F0815A904088}">
      <dsp:nvSpPr>
        <dsp:cNvPr id="0" name=""/>
        <dsp:cNvSpPr/>
      </dsp:nvSpPr>
      <dsp:spPr>
        <a:xfrm>
          <a:off x="4870531" y="2175569"/>
          <a:ext cx="269600" cy="826776"/>
        </a:xfrm>
        <a:custGeom>
          <a:avLst/>
          <a:gdLst/>
          <a:ahLst/>
          <a:cxnLst/>
          <a:rect l="0" t="0" r="0" b="0"/>
          <a:pathLst>
            <a:path>
              <a:moveTo>
                <a:pt x="0" y="0"/>
              </a:moveTo>
              <a:lnTo>
                <a:pt x="0" y="826776"/>
              </a:lnTo>
              <a:lnTo>
                <a:pt x="269600" y="826776"/>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F52ACE04-5CBA-4B88-A14A-2854C74CBCAD}">
      <dsp:nvSpPr>
        <dsp:cNvPr id="0" name=""/>
        <dsp:cNvSpPr/>
      </dsp:nvSpPr>
      <dsp:spPr>
        <a:xfrm>
          <a:off x="4502077" y="899457"/>
          <a:ext cx="1087390" cy="377441"/>
        </a:xfrm>
        <a:custGeom>
          <a:avLst/>
          <a:gdLst/>
          <a:ahLst/>
          <a:cxnLst/>
          <a:rect l="0" t="0" r="0" b="0"/>
          <a:pathLst>
            <a:path>
              <a:moveTo>
                <a:pt x="0" y="0"/>
              </a:moveTo>
              <a:lnTo>
                <a:pt x="0" y="188720"/>
              </a:lnTo>
              <a:lnTo>
                <a:pt x="1087390" y="188720"/>
              </a:lnTo>
              <a:lnTo>
                <a:pt x="1087390" y="377441"/>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2779D56-468C-405A-963D-8B638143C764}">
      <dsp:nvSpPr>
        <dsp:cNvPr id="0" name=""/>
        <dsp:cNvSpPr/>
      </dsp:nvSpPr>
      <dsp:spPr>
        <a:xfrm>
          <a:off x="2695750" y="2175569"/>
          <a:ext cx="269600" cy="3378999"/>
        </a:xfrm>
        <a:custGeom>
          <a:avLst/>
          <a:gdLst/>
          <a:ahLst/>
          <a:cxnLst/>
          <a:rect l="0" t="0" r="0" b="0"/>
          <a:pathLst>
            <a:path>
              <a:moveTo>
                <a:pt x="0" y="0"/>
              </a:moveTo>
              <a:lnTo>
                <a:pt x="0" y="3378999"/>
              </a:lnTo>
              <a:lnTo>
                <a:pt x="269600" y="3378999"/>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7E9DD7A-9890-4CA8-B122-50613E9A4CBB}">
      <dsp:nvSpPr>
        <dsp:cNvPr id="0" name=""/>
        <dsp:cNvSpPr/>
      </dsp:nvSpPr>
      <dsp:spPr>
        <a:xfrm>
          <a:off x="2695750" y="2175569"/>
          <a:ext cx="269600" cy="2102887"/>
        </a:xfrm>
        <a:custGeom>
          <a:avLst/>
          <a:gdLst/>
          <a:ahLst/>
          <a:cxnLst/>
          <a:rect l="0" t="0" r="0" b="0"/>
          <a:pathLst>
            <a:path>
              <a:moveTo>
                <a:pt x="0" y="0"/>
              </a:moveTo>
              <a:lnTo>
                <a:pt x="0" y="2102887"/>
              </a:lnTo>
              <a:lnTo>
                <a:pt x="269600" y="2102887"/>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5346E461-24EC-4C3F-BA9D-E875D62A8369}">
      <dsp:nvSpPr>
        <dsp:cNvPr id="0" name=""/>
        <dsp:cNvSpPr/>
      </dsp:nvSpPr>
      <dsp:spPr>
        <a:xfrm>
          <a:off x="2695750" y="2175569"/>
          <a:ext cx="269600" cy="826776"/>
        </a:xfrm>
        <a:custGeom>
          <a:avLst/>
          <a:gdLst/>
          <a:ahLst/>
          <a:cxnLst/>
          <a:rect l="0" t="0" r="0" b="0"/>
          <a:pathLst>
            <a:path>
              <a:moveTo>
                <a:pt x="0" y="0"/>
              </a:moveTo>
              <a:lnTo>
                <a:pt x="0" y="826776"/>
              </a:lnTo>
              <a:lnTo>
                <a:pt x="269600" y="826776"/>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3CB71BE-94B0-4E19-8DC8-6695915910FA}">
      <dsp:nvSpPr>
        <dsp:cNvPr id="0" name=""/>
        <dsp:cNvSpPr/>
      </dsp:nvSpPr>
      <dsp:spPr>
        <a:xfrm>
          <a:off x="3414686" y="899457"/>
          <a:ext cx="1087390" cy="377441"/>
        </a:xfrm>
        <a:custGeom>
          <a:avLst/>
          <a:gdLst/>
          <a:ahLst/>
          <a:cxnLst/>
          <a:rect l="0" t="0" r="0" b="0"/>
          <a:pathLst>
            <a:path>
              <a:moveTo>
                <a:pt x="1087390" y="0"/>
              </a:moveTo>
              <a:lnTo>
                <a:pt x="1087390" y="188720"/>
              </a:lnTo>
              <a:lnTo>
                <a:pt x="0" y="188720"/>
              </a:lnTo>
              <a:lnTo>
                <a:pt x="0" y="377441"/>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C8D8800B-D231-4ED7-8EAB-70ABCB5A427A}">
      <dsp:nvSpPr>
        <dsp:cNvPr id="0" name=""/>
        <dsp:cNvSpPr/>
      </dsp:nvSpPr>
      <dsp:spPr>
        <a:xfrm>
          <a:off x="520968" y="2175569"/>
          <a:ext cx="269600" cy="3378999"/>
        </a:xfrm>
        <a:custGeom>
          <a:avLst/>
          <a:gdLst/>
          <a:ahLst/>
          <a:cxnLst/>
          <a:rect l="0" t="0" r="0" b="0"/>
          <a:pathLst>
            <a:path>
              <a:moveTo>
                <a:pt x="0" y="0"/>
              </a:moveTo>
              <a:lnTo>
                <a:pt x="0" y="3378999"/>
              </a:lnTo>
              <a:lnTo>
                <a:pt x="269600" y="3378999"/>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500E15D8-3D9E-4B78-B4F2-1C2C81205B8E}">
      <dsp:nvSpPr>
        <dsp:cNvPr id="0" name=""/>
        <dsp:cNvSpPr/>
      </dsp:nvSpPr>
      <dsp:spPr>
        <a:xfrm>
          <a:off x="520968" y="2175569"/>
          <a:ext cx="269600" cy="2102887"/>
        </a:xfrm>
        <a:custGeom>
          <a:avLst/>
          <a:gdLst/>
          <a:ahLst/>
          <a:cxnLst/>
          <a:rect l="0" t="0" r="0" b="0"/>
          <a:pathLst>
            <a:path>
              <a:moveTo>
                <a:pt x="0" y="0"/>
              </a:moveTo>
              <a:lnTo>
                <a:pt x="0" y="2102887"/>
              </a:lnTo>
              <a:lnTo>
                <a:pt x="269600" y="2102887"/>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D904016-8208-460B-8243-CF7214525C94}">
      <dsp:nvSpPr>
        <dsp:cNvPr id="0" name=""/>
        <dsp:cNvSpPr/>
      </dsp:nvSpPr>
      <dsp:spPr>
        <a:xfrm>
          <a:off x="520968" y="2175569"/>
          <a:ext cx="269600" cy="826776"/>
        </a:xfrm>
        <a:custGeom>
          <a:avLst/>
          <a:gdLst/>
          <a:ahLst/>
          <a:cxnLst/>
          <a:rect l="0" t="0" r="0" b="0"/>
          <a:pathLst>
            <a:path>
              <a:moveTo>
                <a:pt x="0" y="0"/>
              </a:moveTo>
              <a:lnTo>
                <a:pt x="0" y="826776"/>
              </a:lnTo>
              <a:lnTo>
                <a:pt x="269600" y="826776"/>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53AD2BC-B8B1-4C38-8B72-1B8ED44E88C4}">
      <dsp:nvSpPr>
        <dsp:cNvPr id="0" name=""/>
        <dsp:cNvSpPr/>
      </dsp:nvSpPr>
      <dsp:spPr>
        <a:xfrm>
          <a:off x="1239904" y="899457"/>
          <a:ext cx="3262172" cy="377441"/>
        </a:xfrm>
        <a:custGeom>
          <a:avLst/>
          <a:gdLst/>
          <a:ahLst/>
          <a:cxnLst/>
          <a:rect l="0" t="0" r="0" b="0"/>
          <a:pathLst>
            <a:path>
              <a:moveTo>
                <a:pt x="3262172" y="0"/>
              </a:moveTo>
              <a:lnTo>
                <a:pt x="3262172" y="188720"/>
              </a:lnTo>
              <a:lnTo>
                <a:pt x="0" y="188720"/>
              </a:lnTo>
              <a:lnTo>
                <a:pt x="0" y="377441"/>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6CD6BAC-563A-48A3-A4B2-1D831F962D34}">
      <dsp:nvSpPr>
        <dsp:cNvPr id="0" name=""/>
        <dsp:cNvSpPr/>
      </dsp:nvSpPr>
      <dsp:spPr>
        <a:xfrm>
          <a:off x="3603407" y="787"/>
          <a:ext cx="1797339" cy="8986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Building a Residential Complex</a:t>
          </a:r>
        </a:p>
      </dsp:txBody>
      <dsp:txXfrm>
        <a:off x="3603407" y="787"/>
        <a:ext cx="1797339" cy="898669"/>
      </dsp:txXfrm>
    </dsp:sp>
    <dsp:sp modelId="{A1E35F04-EE78-4F93-B50A-46C115E79832}">
      <dsp:nvSpPr>
        <dsp:cNvPr id="0" name=""/>
        <dsp:cNvSpPr/>
      </dsp:nvSpPr>
      <dsp:spPr>
        <a:xfrm>
          <a:off x="341234" y="1276899"/>
          <a:ext cx="1797339" cy="898669"/>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Human Resource</a:t>
          </a:r>
        </a:p>
      </dsp:txBody>
      <dsp:txXfrm>
        <a:off x="341234" y="1276899"/>
        <a:ext cx="1797339" cy="898669"/>
      </dsp:txXfrm>
    </dsp:sp>
    <dsp:sp modelId="{6FC60B19-9AFD-411A-A2D0-0CCB287E75C7}">
      <dsp:nvSpPr>
        <dsp:cNvPr id="0" name=""/>
        <dsp:cNvSpPr/>
      </dsp:nvSpPr>
      <dsp:spPr>
        <a:xfrm>
          <a:off x="790569" y="2553010"/>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Architect</a:t>
          </a:r>
        </a:p>
      </dsp:txBody>
      <dsp:txXfrm>
        <a:off x="790569" y="2553010"/>
        <a:ext cx="1797339" cy="898669"/>
      </dsp:txXfrm>
    </dsp:sp>
    <dsp:sp modelId="{11010ED1-0CFD-4CF9-A1C1-199A18BDDF37}">
      <dsp:nvSpPr>
        <dsp:cNvPr id="0" name=""/>
        <dsp:cNvSpPr/>
      </dsp:nvSpPr>
      <dsp:spPr>
        <a:xfrm>
          <a:off x="790569" y="3829121"/>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Engineer</a:t>
          </a:r>
        </a:p>
      </dsp:txBody>
      <dsp:txXfrm>
        <a:off x="790569" y="3829121"/>
        <a:ext cx="1797339" cy="898669"/>
      </dsp:txXfrm>
    </dsp:sp>
    <dsp:sp modelId="{428F3D18-855A-4A9A-8460-E3C561DB5D6B}">
      <dsp:nvSpPr>
        <dsp:cNvPr id="0" name=""/>
        <dsp:cNvSpPr/>
      </dsp:nvSpPr>
      <dsp:spPr>
        <a:xfrm>
          <a:off x="790569" y="5105233"/>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Project Manager</a:t>
          </a:r>
        </a:p>
      </dsp:txBody>
      <dsp:txXfrm>
        <a:off x="790569" y="5105233"/>
        <a:ext cx="1797339" cy="898669"/>
      </dsp:txXfrm>
    </dsp:sp>
    <dsp:sp modelId="{E207B762-2785-46A9-ACAF-18F468FB624C}">
      <dsp:nvSpPr>
        <dsp:cNvPr id="0" name=""/>
        <dsp:cNvSpPr/>
      </dsp:nvSpPr>
      <dsp:spPr>
        <a:xfrm>
          <a:off x="2516016" y="1276899"/>
          <a:ext cx="1797339" cy="898669"/>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Equipment</a:t>
          </a:r>
        </a:p>
      </dsp:txBody>
      <dsp:txXfrm>
        <a:off x="2516016" y="1276899"/>
        <a:ext cx="1797339" cy="898669"/>
      </dsp:txXfrm>
    </dsp:sp>
    <dsp:sp modelId="{ADC1B162-E63C-4C21-AB39-F750A9B1B34C}">
      <dsp:nvSpPr>
        <dsp:cNvPr id="0" name=""/>
        <dsp:cNvSpPr/>
      </dsp:nvSpPr>
      <dsp:spPr>
        <a:xfrm>
          <a:off x="2965351" y="2553010"/>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Crane</a:t>
          </a:r>
        </a:p>
      </dsp:txBody>
      <dsp:txXfrm>
        <a:off x="2965351" y="2553010"/>
        <a:ext cx="1797339" cy="898669"/>
      </dsp:txXfrm>
    </dsp:sp>
    <dsp:sp modelId="{D1C77406-772B-4B47-8495-BC2A8A3601B4}">
      <dsp:nvSpPr>
        <dsp:cNvPr id="0" name=""/>
        <dsp:cNvSpPr/>
      </dsp:nvSpPr>
      <dsp:spPr>
        <a:xfrm>
          <a:off x="2965351" y="3829121"/>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Bulldozer</a:t>
          </a:r>
        </a:p>
      </dsp:txBody>
      <dsp:txXfrm>
        <a:off x="2965351" y="3829121"/>
        <a:ext cx="1797339" cy="898669"/>
      </dsp:txXfrm>
    </dsp:sp>
    <dsp:sp modelId="{07B147BE-ABB9-41E5-99BE-AC77CBF7CF2E}">
      <dsp:nvSpPr>
        <dsp:cNvPr id="0" name=""/>
        <dsp:cNvSpPr/>
      </dsp:nvSpPr>
      <dsp:spPr>
        <a:xfrm>
          <a:off x="2965351" y="5105233"/>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Safety Gears</a:t>
          </a:r>
        </a:p>
      </dsp:txBody>
      <dsp:txXfrm>
        <a:off x="2965351" y="5105233"/>
        <a:ext cx="1797339" cy="898669"/>
      </dsp:txXfrm>
    </dsp:sp>
    <dsp:sp modelId="{12C84AB3-464D-4AD2-A5DF-F41F0C19065E}">
      <dsp:nvSpPr>
        <dsp:cNvPr id="0" name=""/>
        <dsp:cNvSpPr/>
      </dsp:nvSpPr>
      <dsp:spPr>
        <a:xfrm>
          <a:off x="4690797" y="1276899"/>
          <a:ext cx="1797339" cy="898669"/>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Material</a:t>
          </a:r>
        </a:p>
      </dsp:txBody>
      <dsp:txXfrm>
        <a:off x="4690797" y="1276899"/>
        <a:ext cx="1797339" cy="898669"/>
      </dsp:txXfrm>
    </dsp:sp>
    <dsp:sp modelId="{6854BEC4-9F54-478C-84A4-1D5AF1A0678F}">
      <dsp:nvSpPr>
        <dsp:cNvPr id="0" name=""/>
        <dsp:cNvSpPr/>
      </dsp:nvSpPr>
      <dsp:spPr>
        <a:xfrm>
          <a:off x="5140132" y="2553010"/>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Concrete</a:t>
          </a:r>
        </a:p>
      </dsp:txBody>
      <dsp:txXfrm>
        <a:off x="5140132" y="2553010"/>
        <a:ext cx="1797339" cy="898669"/>
      </dsp:txXfrm>
    </dsp:sp>
    <dsp:sp modelId="{D98120FD-746B-4ACC-A9B4-995E62EA9AE4}">
      <dsp:nvSpPr>
        <dsp:cNvPr id="0" name=""/>
        <dsp:cNvSpPr/>
      </dsp:nvSpPr>
      <dsp:spPr>
        <a:xfrm>
          <a:off x="5140132" y="3829121"/>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Steel</a:t>
          </a:r>
        </a:p>
      </dsp:txBody>
      <dsp:txXfrm>
        <a:off x="5140132" y="3829121"/>
        <a:ext cx="1797339" cy="898669"/>
      </dsp:txXfrm>
    </dsp:sp>
    <dsp:sp modelId="{AD5C1D7F-6917-45DF-A3A6-A9503FB1F03D}">
      <dsp:nvSpPr>
        <dsp:cNvPr id="0" name=""/>
        <dsp:cNvSpPr/>
      </dsp:nvSpPr>
      <dsp:spPr>
        <a:xfrm>
          <a:off x="5140132" y="5105233"/>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Wood</a:t>
          </a:r>
        </a:p>
      </dsp:txBody>
      <dsp:txXfrm>
        <a:off x="5140132" y="5105233"/>
        <a:ext cx="1797339" cy="898669"/>
      </dsp:txXfrm>
    </dsp:sp>
    <dsp:sp modelId="{0416F424-3DFD-43E0-B1A7-73093A3A51E1}">
      <dsp:nvSpPr>
        <dsp:cNvPr id="0" name=""/>
        <dsp:cNvSpPr/>
      </dsp:nvSpPr>
      <dsp:spPr>
        <a:xfrm>
          <a:off x="6865579" y="1276899"/>
          <a:ext cx="1797339" cy="898669"/>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Financial</a:t>
          </a:r>
        </a:p>
      </dsp:txBody>
      <dsp:txXfrm>
        <a:off x="6865579" y="1276899"/>
        <a:ext cx="1797339" cy="898669"/>
      </dsp:txXfrm>
    </dsp:sp>
    <dsp:sp modelId="{AA899944-F835-4725-8F72-868C3B9E50B6}">
      <dsp:nvSpPr>
        <dsp:cNvPr id="0" name=""/>
        <dsp:cNvSpPr/>
      </dsp:nvSpPr>
      <dsp:spPr>
        <a:xfrm>
          <a:off x="7314914" y="2553010"/>
          <a:ext cx="1797339" cy="898669"/>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Budget Allocations</a:t>
          </a:r>
        </a:p>
      </dsp:txBody>
      <dsp:txXfrm>
        <a:off x="7314914" y="2553010"/>
        <a:ext cx="1797339" cy="8986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ED63B-CF48-431C-8C26-43B16094BEAA}">
      <dsp:nvSpPr>
        <dsp:cNvPr id="0" name=""/>
        <dsp:cNvSpPr/>
      </dsp:nvSpPr>
      <dsp:spPr>
        <a:xfrm>
          <a:off x="8175516"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52F2F6-4DE0-4BB2-A924-C65C8FFB856C}">
      <dsp:nvSpPr>
        <dsp:cNvPr id="0" name=""/>
        <dsp:cNvSpPr/>
      </dsp:nvSpPr>
      <dsp:spPr>
        <a:xfrm>
          <a:off x="8175516"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BBA38-F095-4077-B6C1-F74C30F61EEF}">
      <dsp:nvSpPr>
        <dsp:cNvPr id="0" name=""/>
        <dsp:cNvSpPr/>
      </dsp:nvSpPr>
      <dsp:spPr>
        <a:xfrm>
          <a:off x="7275837" y="2097112"/>
          <a:ext cx="1343966" cy="233250"/>
        </a:xfrm>
        <a:custGeom>
          <a:avLst/>
          <a:gdLst/>
          <a:ahLst/>
          <a:cxnLst/>
          <a:rect l="0" t="0" r="0" b="0"/>
          <a:pathLst>
            <a:path>
              <a:moveTo>
                <a:pt x="0" y="0"/>
              </a:moveTo>
              <a:lnTo>
                <a:pt x="0" y="116625"/>
              </a:lnTo>
              <a:lnTo>
                <a:pt x="1343966" y="116625"/>
              </a:lnTo>
              <a:lnTo>
                <a:pt x="1343966"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F39C5BA-EBD0-400B-9E83-8C00459C06ED}">
      <dsp:nvSpPr>
        <dsp:cNvPr id="0" name=""/>
        <dsp:cNvSpPr/>
      </dsp:nvSpPr>
      <dsp:spPr>
        <a:xfrm>
          <a:off x="6831550"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7987A-B442-4D22-B7D6-370E15C03347}">
      <dsp:nvSpPr>
        <dsp:cNvPr id="0" name=""/>
        <dsp:cNvSpPr/>
      </dsp:nvSpPr>
      <dsp:spPr>
        <a:xfrm>
          <a:off x="6831550"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99AD3-7D04-41D5-88A5-4B14B5F91DDE}">
      <dsp:nvSpPr>
        <dsp:cNvPr id="0" name=""/>
        <dsp:cNvSpPr/>
      </dsp:nvSpPr>
      <dsp:spPr>
        <a:xfrm>
          <a:off x="7230117" y="2097112"/>
          <a:ext cx="91440" cy="233250"/>
        </a:xfrm>
        <a:custGeom>
          <a:avLst/>
          <a:gdLst/>
          <a:ahLst/>
          <a:cxnLst/>
          <a:rect l="0" t="0" r="0" b="0"/>
          <a:pathLst>
            <a:path>
              <a:moveTo>
                <a:pt x="45720" y="0"/>
              </a:moveTo>
              <a:lnTo>
                <a:pt x="4572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15975C4E-00F4-4391-BEAA-B72D93747EE1}">
      <dsp:nvSpPr>
        <dsp:cNvPr id="0" name=""/>
        <dsp:cNvSpPr/>
      </dsp:nvSpPr>
      <dsp:spPr>
        <a:xfrm>
          <a:off x="5487584" y="2885720"/>
          <a:ext cx="166607" cy="2088145"/>
        </a:xfrm>
        <a:custGeom>
          <a:avLst/>
          <a:gdLst/>
          <a:ahLst/>
          <a:cxnLst/>
          <a:rect l="0" t="0" r="0" b="0"/>
          <a:pathLst>
            <a:path>
              <a:moveTo>
                <a:pt x="0" y="0"/>
              </a:moveTo>
              <a:lnTo>
                <a:pt x="0" y="2088145"/>
              </a:lnTo>
              <a:lnTo>
                <a:pt x="166607" y="2088145"/>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036FFF-B95D-4872-891B-9C9B73250BB0}">
      <dsp:nvSpPr>
        <dsp:cNvPr id="0" name=""/>
        <dsp:cNvSpPr/>
      </dsp:nvSpPr>
      <dsp:spPr>
        <a:xfrm>
          <a:off x="5487584"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59A5F7-4B91-4246-A864-993F32422319}">
      <dsp:nvSpPr>
        <dsp:cNvPr id="0" name=""/>
        <dsp:cNvSpPr/>
      </dsp:nvSpPr>
      <dsp:spPr>
        <a:xfrm>
          <a:off x="5487584"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E30E38-2087-4193-B385-F0815A904088}">
      <dsp:nvSpPr>
        <dsp:cNvPr id="0" name=""/>
        <dsp:cNvSpPr/>
      </dsp:nvSpPr>
      <dsp:spPr>
        <a:xfrm>
          <a:off x="5931871" y="2097112"/>
          <a:ext cx="1343966" cy="233250"/>
        </a:xfrm>
        <a:custGeom>
          <a:avLst/>
          <a:gdLst/>
          <a:ahLst/>
          <a:cxnLst/>
          <a:rect l="0" t="0" r="0" b="0"/>
          <a:pathLst>
            <a:path>
              <a:moveTo>
                <a:pt x="1343966" y="0"/>
              </a:moveTo>
              <a:lnTo>
                <a:pt x="1343966" y="116625"/>
              </a:lnTo>
              <a:lnTo>
                <a:pt x="0" y="116625"/>
              </a:lnTo>
              <a:lnTo>
                <a:pt x="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F52ACE04-5CBA-4B88-A14A-2854C74CBCAD}">
      <dsp:nvSpPr>
        <dsp:cNvPr id="0" name=""/>
        <dsp:cNvSpPr/>
      </dsp:nvSpPr>
      <dsp:spPr>
        <a:xfrm>
          <a:off x="4251913" y="1308504"/>
          <a:ext cx="3023923" cy="233250"/>
        </a:xfrm>
        <a:custGeom>
          <a:avLst/>
          <a:gdLst/>
          <a:ahLst/>
          <a:cxnLst/>
          <a:rect l="0" t="0" r="0" b="0"/>
          <a:pathLst>
            <a:path>
              <a:moveTo>
                <a:pt x="0" y="0"/>
              </a:moveTo>
              <a:lnTo>
                <a:pt x="0" y="116625"/>
              </a:lnTo>
              <a:lnTo>
                <a:pt x="3023923" y="116625"/>
              </a:lnTo>
              <a:lnTo>
                <a:pt x="3023923"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9DC1628-0DF5-45FE-9507-424E2C37B328}">
      <dsp:nvSpPr>
        <dsp:cNvPr id="0" name=""/>
        <dsp:cNvSpPr/>
      </dsp:nvSpPr>
      <dsp:spPr>
        <a:xfrm>
          <a:off x="4143618"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8908D-A4CC-43D0-8170-62703CB723CE}">
      <dsp:nvSpPr>
        <dsp:cNvPr id="0" name=""/>
        <dsp:cNvSpPr/>
      </dsp:nvSpPr>
      <dsp:spPr>
        <a:xfrm>
          <a:off x="4143618"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E9DD7A-9890-4CA8-B122-50613E9A4CBB}">
      <dsp:nvSpPr>
        <dsp:cNvPr id="0" name=""/>
        <dsp:cNvSpPr/>
      </dsp:nvSpPr>
      <dsp:spPr>
        <a:xfrm>
          <a:off x="3915922" y="2097112"/>
          <a:ext cx="671983" cy="233250"/>
        </a:xfrm>
        <a:custGeom>
          <a:avLst/>
          <a:gdLst/>
          <a:ahLst/>
          <a:cxnLst/>
          <a:rect l="0" t="0" r="0" b="0"/>
          <a:pathLst>
            <a:path>
              <a:moveTo>
                <a:pt x="0" y="0"/>
              </a:moveTo>
              <a:lnTo>
                <a:pt x="0" y="116625"/>
              </a:lnTo>
              <a:lnTo>
                <a:pt x="671983" y="116625"/>
              </a:lnTo>
              <a:lnTo>
                <a:pt x="671983"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1741185B-8CAE-4D6B-8822-E1C137F50C7B}">
      <dsp:nvSpPr>
        <dsp:cNvPr id="0" name=""/>
        <dsp:cNvSpPr/>
      </dsp:nvSpPr>
      <dsp:spPr>
        <a:xfrm>
          <a:off x="2799652"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438433-6A88-4A01-B84E-0D5FF7180667}">
      <dsp:nvSpPr>
        <dsp:cNvPr id="0" name=""/>
        <dsp:cNvSpPr/>
      </dsp:nvSpPr>
      <dsp:spPr>
        <a:xfrm>
          <a:off x="2799652"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46E461-24EC-4C3F-BA9D-E875D62A8369}">
      <dsp:nvSpPr>
        <dsp:cNvPr id="0" name=""/>
        <dsp:cNvSpPr/>
      </dsp:nvSpPr>
      <dsp:spPr>
        <a:xfrm>
          <a:off x="3243939" y="2097112"/>
          <a:ext cx="671983" cy="233250"/>
        </a:xfrm>
        <a:custGeom>
          <a:avLst/>
          <a:gdLst/>
          <a:ahLst/>
          <a:cxnLst/>
          <a:rect l="0" t="0" r="0" b="0"/>
          <a:pathLst>
            <a:path>
              <a:moveTo>
                <a:pt x="671983" y="0"/>
              </a:moveTo>
              <a:lnTo>
                <a:pt x="671983" y="116625"/>
              </a:lnTo>
              <a:lnTo>
                <a:pt x="0" y="116625"/>
              </a:lnTo>
              <a:lnTo>
                <a:pt x="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3CB71BE-94B0-4E19-8DC8-6695915910FA}">
      <dsp:nvSpPr>
        <dsp:cNvPr id="0" name=""/>
        <dsp:cNvSpPr/>
      </dsp:nvSpPr>
      <dsp:spPr>
        <a:xfrm>
          <a:off x="3915922" y="1308504"/>
          <a:ext cx="335991" cy="233250"/>
        </a:xfrm>
        <a:custGeom>
          <a:avLst/>
          <a:gdLst/>
          <a:ahLst/>
          <a:cxnLst/>
          <a:rect l="0" t="0" r="0" b="0"/>
          <a:pathLst>
            <a:path>
              <a:moveTo>
                <a:pt x="335991" y="0"/>
              </a:moveTo>
              <a:lnTo>
                <a:pt x="335991" y="116625"/>
              </a:lnTo>
              <a:lnTo>
                <a:pt x="0" y="116625"/>
              </a:lnTo>
              <a:lnTo>
                <a:pt x="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50F9DED-2B19-487C-B7CA-939546C891DC}">
      <dsp:nvSpPr>
        <dsp:cNvPr id="0" name=""/>
        <dsp:cNvSpPr/>
      </dsp:nvSpPr>
      <dsp:spPr>
        <a:xfrm>
          <a:off x="1455686"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D4C099-E424-4444-94F5-8E8E4698429F}">
      <dsp:nvSpPr>
        <dsp:cNvPr id="0" name=""/>
        <dsp:cNvSpPr/>
      </dsp:nvSpPr>
      <dsp:spPr>
        <a:xfrm>
          <a:off x="1455686"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0E15D8-3D9E-4B78-B4F2-1C2C81205B8E}">
      <dsp:nvSpPr>
        <dsp:cNvPr id="0" name=""/>
        <dsp:cNvSpPr/>
      </dsp:nvSpPr>
      <dsp:spPr>
        <a:xfrm>
          <a:off x="1227989" y="2097112"/>
          <a:ext cx="671983" cy="233250"/>
        </a:xfrm>
        <a:custGeom>
          <a:avLst/>
          <a:gdLst/>
          <a:ahLst/>
          <a:cxnLst/>
          <a:rect l="0" t="0" r="0" b="0"/>
          <a:pathLst>
            <a:path>
              <a:moveTo>
                <a:pt x="0" y="0"/>
              </a:moveTo>
              <a:lnTo>
                <a:pt x="0" y="116625"/>
              </a:lnTo>
              <a:lnTo>
                <a:pt x="671983" y="116625"/>
              </a:lnTo>
              <a:lnTo>
                <a:pt x="671983"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F7B3D9E-9C43-432F-B1D2-52DB42A4346B}">
      <dsp:nvSpPr>
        <dsp:cNvPr id="0" name=""/>
        <dsp:cNvSpPr/>
      </dsp:nvSpPr>
      <dsp:spPr>
        <a:xfrm>
          <a:off x="111720" y="2885720"/>
          <a:ext cx="166607" cy="1299537"/>
        </a:xfrm>
        <a:custGeom>
          <a:avLst/>
          <a:gdLst/>
          <a:ahLst/>
          <a:cxnLst/>
          <a:rect l="0" t="0" r="0" b="0"/>
          <a:pathLst>
            <a:path>
              <a:moveTo>
                <a:pt x="0" y="0"/>
              </a:moveTo>
              <a:lnTo>
                <a:pt x="0" y="1299537"/>
              </a:lnTo>
              <a:lnTo>
                <a:pt x="166607" y="12995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89E95B-FA49-4D51-B35A-E3C32D3B6A8E}">
      <dsp:nvSpPr>
        <dsp:cNvPr id="0" name=""/>
        <dsp:cNvSpPr/>
      </dsp:nvSpPr>
      <dsp:spPr>
        <a:xfrm>
          <a:off x="111720" y="2885720"/>
          <a:ext cx="166607" cy="510929"/>
        </a:xfrm>
        <a:custGeom>
          <a:avLst/>
          <a:gdLst/>
          <a:ahLst/>
          <a:cxnLst/>
          <a:rect l="0" t="0" r="0" b="0"/>
          <a:pathLst>
            <a:path>
              <a:moveTo>
                <a:pt x="0" y="0"/>
              </a:moveTo>
              <a:lnTo>
                <a:pt x="0" y="510929"/>
              </a:lnTo>
              <a:lnTo>
                <a:pt x="166607" y="51092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904016-8208-460B-8243-CF7214525C94}">
      <dsp:nvSpPr>
        <dsp:cNvPr id="0" name=""/>
        <dsp:cNvSpPr/>
      </dsp:nvSpPr>
      <dsp:spPr>
        <a:xfrm>
          <a:off x="556006" y="2097112"/>
          <a:ext cx="671983" cy="233250"/>
        </a:xfrm>
        <a:custGeom>
          <a:avLst/>
          <a:gdLst/>
          <a:ahLst/>
          <a:cxnLst/>
          <a:rect l="0" t="0" r="0" b="0"/>
          <a:pathLst>
            <a:path>
              <a:moveTo>
                <a:pt x="671983" y="0"/>
              </a:moveTo>
              <a:lnTo>
                <a:pt x="671983" y="116625"/>
              </a:lnTo>
              <a:lnTo>
                <a:pt x="0" y="116625"/>
              </a:lnTo>
              <a:lnTo>
                <a:pt x="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53AD2BC-B8B1-4C38-8B72-1B8ED44E88C4}">
      <dsp:nvSpPr>
        <dsp:cNvPr id="0" name=""/>
        <dsp:cNvSpPr/>
      </dsp:nvSpPr>
      <dsp:spPr>
        <a:xfrm>
          <a:off x="1227989" y="1308504"/>
          <a:ext cx="3023923" cy="233250"/>
        </a:xfrm>
        <a:custGeom>
          <a:avLst/>
          <a:gdLst/>
          <a:ahLst/>
          <a:cxnLst/>
          <a:rect l="0" t="0" r="0" b="0"/>
          <a:pathLst>
            <a:path>
              <a:moveTo>
                <a:pt x="3023923" y="0"/>
              </a:moveTo>
              <a:lnTo>
                <a:pt x="3023923" y="116625"/>
              </a:lnTo>
              <a:lnTo>
                <a:pt x="0" y="116625"/>
              </a:lnTo>
              <a:lnTo>
                <a:pt x="0" y="233250"/>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6CD6BAC-563A-48A3-A4B2-1D831F962D34}">
      <dsp:nvSpPr>
        <dsp:cNvPr id="0" name=""/>
        <dsp:cNvSpPr/>
      </dsp:nvSpPr>
      <dsp:spPr>
        <a:xfrm>
          <a:off x="3696555" y="753146"/>
          <a:ext cx="1110715" cy="555357"/>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IT Project</a:t>
          </a:r>
        </a:p>
      </dsp:txBody>
      <dsp:txXfrm>
        <a:off x="3696555" y="753146"/>
        <a:ext cx="1110715" cy="555357"/>
      </dsp:txXfrm>
    </dsp:sp>
    <dsp:sp modelId="{A1E35F04-EE78-4F93-B50A-46C115E79832}">
      <dsp:nvSpPr>
        <dsp:cNvPr id="0" name=""/>
        <dsp:cNvSpPr/>
      </dsp:nvSpPr>
      <dsp:spPr>
        <a:xfrm>
          <a:off x="672632" y="1541754"/>
          <a:ext cx="1110715" cy="55535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Software</a:t>
          </a:r>
        </a:p>
      </dsp:txBody>
      <dsp:txXfrm>
        <a:off x="672632" y="1541754"/>
        <a:ext cx="1110715" cy="555357"/>
      </dsp:txXfrm>
    </dsp:sp>
    <dsp:sp modelId="{6FC60B19-9AFD-411A-A2D0-0CCB287E75C7}">
      <dsp:nvSpPr>
        <dsp:cNvPr id="0" name=""/>
        <dsp:cNvSpPr/>
      </dsp:nvSpPr>
      <dsp:spPr>
        <a:xfrm>
          <a:off x="649"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Dev Tools</a:t>
          </a:r>
        </a:p>
      </dsp:txBody>
      <dsp:txXfrm>
        <a:off x="649" y="2330362"/>
        <a:ext cx="1110715" cy="555357"/>
      </dsp:txXfrm>
    </dsp:sp>
    <dsp:sp modelId="{8F05F0D5-C0BA-4C85-AF37-3812A0A22EFE}">
      <dsp:nvSpPr>
        <dsp:cNvPr id="0" name=""/>
        <dsp:cNvSpPr/>
      </dsp:nvSpPr>
      <dsp:spPr>
        <a:xfrm>
          <a:off x="278328"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IDE</a:t>
          </a:r>
        </a:p>
      </dsp:txBody>
      <dsp:txXfrm>
        <a:off x="278328" y="3118970"/>
        <a:ext cx="1110715" cy="555357"/>
      </dsp:txXfrm>
    </dsp:sp>
    <dsp:sp modelId="{03C66955-A086-4274-A34F-6995D6029341}">
      <dsp:nvSpPr>
        <dsp:cNvPr id="0" name=""/>
        <dsp:cNvSpPr/>
      </dsp:nvSpPr>
      <dsp:spPr>
        <a:xfrm>
          <a:off x="278328"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VCS</a:t>
          </a:r>
        </a:p>
      </dsp:txBody>
      <dsp:txXfrm>
        <a:off x="278328" y="3907578"/>
        <a:ext cx="1110715" cy="555357"/>
      </dsp:txXfrm>
    </dsp:sp>
    <dsp:sp modelId="{11010ED1-0CFD-4CF9-A1C1-199A18BDDF37}">
      <dsp:nvSpPr>
        <dsp:cNvPr id="0" name=""/>
        <dsp:cNvSpPr/>
      </dsp:nvSpPr>
      <dsp:spPr>
        <a:xfrm>
          <a:off x="1344615"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Application</a:t>
          </a:r>
        </a:p>
      </dsp:txBody>
      <dsp:txXfrm>
        <a:off x="1344615" y="2330362"/>
        <a:ext cx="1110715" cy="555357"/>
      </dsp:txXfrm>
    </dsp:sp>
    <dsp:sp modelId="{A32E8BB1-18FD-452A-8B59-D957C16DB95F}">
      <dsp:nvSpPr>
        <dsp:cNvPr id="0" name=""/>
        <dsp:cNvSpPr/>
      </dsp:nvSpPr>
      <dsp:spPr>
        <a:xfrm>
          <a:off x="1622294"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DMS</a:t>
          </a:r>
        </a:p>
      </dsp:txBody>
      <dsp:txXfrm>
        <a:off x="1622294" y="3118970"/>
        <a:ext cx="1110715" cy="555357"/>
      </dsp:txXfrm>
    </dsp:sp>
    <dsp:sp modelId="{54E02B33-7B02-468C-B8F0-62880810D2CC}">
      <dsp:nvSpPr>
        <dsp:cNvPr id="0" name=""/>
        <dsp:cNvSpPr/>
      </dsp:nvSpPr>
      <dsp:spPr>
        <a:xfrm>
          <a:off x="1622294"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3</a:t>
          </a:r>
          <a:r>
            <a:rPr lang="en-US" sz="1500" kern="1200" baseline="30000" dirty="0"/>
            <a:t>rd</a:t>
          </a:r>
          <a:r>
            <a:rPr lang="en-US" sz="1500" kern="1200" dirty="0"/>
            <a:t> Party API</a:t>
          </a:r>
        </a:p>
      </dsp:txBody>
      <dsp:txXfrm>
        <a:off x="1622294" y="3907578"/>
        <a:ext cx="1110715" cy="555357"/>
      </dsp:txXfrm>
    </dsp:sp>
    <dsp:sp modelId="{E207B762-2785-46A9-ACAF-18F468FB624C}">
      <dsp:nvSpPr>
        <dsp:cNvPr id="0" name=""/>
        <dsp:cNvSpPr/>
      </dsp:nvSpPr>
      <dsp:spPr>
        <a:xfrm>
          <a:off x="3360564" y="1541754"/>
          <a:ext cx="1110715" cy="55535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Hardware</a:t>
          </a:r>
        </a:p>
      </dsp:txBody>
      <dsp:txXfrm>
        <a:off x="3360564" y="1541754"/>
        <a:ext cx="1110715" cy="555357"/>
      </dsp:txXfrm>
    </dsp:sp>
    <dsp:sp modelId="{ADC1B162-E63C-4C21-AB39-F750A9B1B34C}">
      <dsp:nvSpPr>
        <dsp:cNvPr id="0" name=""/>
        <dsp:cNvSpPr/>
      </dsp:nvSpPr>
      <dsp:spPr>
        <a:xfrm>
          <a:off x="2688581"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Servers</a:t>
          </a:r>
        </a:p>
      </dsp:txBody>
      <dsp:txXfrm>
        <a:off x="2688581" y="2330362"/>
        <a:ext cx="1110715" cy="555357"/>
      </dsp:txXfrm>
    </dsp:sp>
    <dsp:sp modelId="{FFC6026B-E411-408F-B312-2BDDD9AA5568}">
      <dsp:nvSpPr>
        <dsp:cNvPr id="0" name=""/>
        <dsp:cNvSpPr/>
      </dsp:nvSpPr>
      <dsp:spPr>
        <a:xfrm>
          <a:off x="2966260"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On-Prem Server</a:t>
          </a:r>
        </a:p>
      </dsp:txBody>
      <dsp:txXfrm>
        <a:off x="2966260" y="3118970"/>
        <a:ext cx="1110715" cy="555357"/>
      </dsp:txXfrm>
    </dsp:sp>
    <dsp:sp modelId="{080B39F5-F56A-46A4-A999-8BBDA84CDBC2}">
      <dsp:nvSpPr>
        <dsp:cNvPr id="0" name=""/>
        <dsp:cNvSpPr/>
      </dsp:nvSpPr>
      <dsp:spPr>
        <a:xfrm>
          <a:off x="2966260"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Cloud Resource</a:t>
          </a:r>
        </a:p>
      </dsp:txBody>
      <dsp:txXfrm>
        <a:off x="2966260" y="3907578"/>
        <a:ext cx="1110715" cy="555357"/>
      </dsp:txXfrm>
    </dsp:sp>
    <dsp:sp modelId="{D1C77406-772B-4B47-8495-BC2A8A3601B4}">
      <dsp:nvSpPr>
        <dsp:cNvPr id="0" name=""/>
        <dsp:cNvSpPr/>
      </dsp:nvSpPr>
      <dsp:spPr>
        <a:xfrm>
          <a:off x="4032547"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Workstations</a:t>
          </a:r>
        </a:p>
      </dsp:txBody>
      <dsp:txXfrm>
        <a:off x="4032547" y="2330362"/>
        <a:ext cx="1110715" cy="555357"/>
      </dsp:txXfrm>
    </dsp:sp>
    <dsp:sp modelId="{E8FB13D6-B052-40B7-B143-DD174DE4FC43}">
      <dsp:nvSpPr>
        <dsp:cNvPr id="0" name=""/>
        <dsp:cNvSpPr/>
      </dsp:nvSpPr>
      <dsp:spPr>
        <a:xfrm>
          <a:off x="4310226"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Dev Laptops</a:t>
          </a:r>
        </a:p>
      </dsp:txBody>
      <dsp:txXfrm>
        <a:off x="4310226" y="3118970"/>
        <a:ext cx="1110715" cy="555357"/>
      </dsp:txXfrm>
    </dsp:sp>
    <dsp:sp modelId="{8FC31020-8CD6-4312-8ACC-72A9EBD614D7}">
      <dsp:nvSpPr>
        <dsp:cNvPr id="0" name=""/>
        <dsp:cNvSpPr/>
      </dsp:nvSpPr>
      <dsp:spPr>
        <a:xfrm>
          <a:off x="4310226"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Test Machines</a:t>
          </a:r>
        </a:p>
      </dsp:txBody>
      <dsp:txXfrm>
        <a:off x="4310226" y="3907578"/>
        <a:ext cx="1110715" cy="555357"/>
      </dsp:txXfrm>
    </dsp:sp>
    <dsp:sp modelId="{12C84AB3-464D-4AD2-A5DF-F41F0C19065E}">
      <dsp:nvSpPr>
        <dsp:cNvPr id="0" name=""/>
        <dsp:cNvSpPr/>
      </dsp:nvSpPr>
      <dsp:spPr>
        <a:xfrm>
          <a:off x="6720479" y="1541754"/>
          <a:ext cx="1110715" cy="55535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Human Resource</a:t>
          </a:r>
        </a:p>
      </dsp:txBody>
      <dsp:txXfrm>
        <a:off x="6720479" y="1541754"/>
        <a:ext cx="1110715" cy="555357"/>
      </dsp:txXfrm>
    </dsp:sp>
    <dsp:sp modelId="{6854BEC4-9F54-478C-84A4-1D5AF1A0678F}">
      <dsp:nvSpPr>
        <dsp:cNvPr id="0" name=""/>
        <dsp:cNvSpPr/>
      </dsp:nvSpPr>
      <dsp:spPr>
        <a:xfrm>
          <a:off x="5376513"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Developers</a:t>
          </a:r>
        </a:p>
      </dsp:txBody>
      <dsp:txXfrm>
        <a:off x="5376513" y="2330362"/>
        <a:ext cx="1110715" cy="555357"/>
      </dsp:txXfrm>
    </dsp:sp>
    <dsp:sp modelId="{C76FFDA6-00E4-4F56-B694-64BC059ADFBC}">
      <dsp:nvSpPr>
        <dsp:cNvPr id="0" name=""/>
        <dsp:cNvSpPr/>
      </dsp:nvSpPr>
      <dsp:spPr>
        <a:xfrm>
          <a:off x="5654192"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FO Dev</a:t>
          </a:r>
        </a:p>
      </dsp:txBody>
      <dsp:txXfrm>
        <a:off x="5654192" y="3118970"/>
        <a:ext cx="1110715" cy="555357"/>
      </dsp:txXfrm>
    </dsp:sp>
    <dsp:sp modelId="{AD783C83-1A10-4277-9EFE-4BC5E78719B5}">
      <dsp:nvSpPr>
        <dsp:cNvPr id="0" name=""/>
        <dsp:cNvSpPr/>
      </dsp:nvSpPr>
      <dsp:spPr>
        <a:xfrm>
          <a:off x="5654192"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BO Dev</a:t>
          </a:r>
        </a:p>
      </dsp:txBody>
      <dsp:txXfrm>
        <a:off x="5654192" y="3907578"/>
        <a:ext cx="1110715" cy="555357"/>
      </dsp:txXfrm>
    </dsp:sp>
    <dsp:sp modelId="{BCEC548B-B7AE-4BD0-A675-2EF7110CB483}">
      <dsp:nvSpPr>
        <dsp:cNvPr id="0" name=""/>
        <dsp:cNvSpPr/>
      </dsp:nvSpPr>
      <dsp:spPr>
        <a:xfrm>
          <a:off x="5654192" y="4696186"/>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Full-stack Dev</a:t>
          </a:r>
        </a:p>
      </dsp:txBody>
      <dsp:txXfrm>
        <a:off x="5654192" y="4696186"/>
        <a:ext cx="1110715" cy="555357"/>
      </dsp:txXfrm>
    </dsp:sp>
    <dsp:sp modelId="{D98120FD-746B-4ACC-A9B4-995E62EA9AE4}">
      <dsp:nvSpPr>
        <dsp:cNvPr id="0" name=""/>
        <dsp:cNvSpPr/>
      </dsp:nvSpPr>
      <dsp:spPr>
        <a:xfrm>
          <a:off x="6720479"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Testers</a:t>
          </a:r>
        </a:p>
      </dsp:txBody>
      <dsp:txXfrm>
        <a:off x="6720479" y="2330362"/>
        <a:ext cx="1110715" cy="555357"/>
      </dsp:txXfrm>
    </dsp:sp>
    <dsp:sp modelId="{87CA5403-D592-4BFD-8F2D-3CA2EE65F70C}">
      <dsp:nvSpPr>
        <dsp:cNvPr id="0" name=""/>
        <dsp:cNvSpPr/>
      </dsp:nvSpPr>
      <dsp:spPr>
        <a:xfrm>
          <a:off x="6998158"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QA analysts</a:t>
          </a:r>
        </a:p>
      </dsp:txBody>
      <dsp:txXfrm>
        <a:off x="6998158" y="3118970"/>
        <a:ext cx="1110715" cy="555357"/>
      </dsp:txXfrm>
    </dsp:sp>
    <dsp:sp modelId="{1AA3718B-FA10-4634-AC45-3380D4EBB09F}">
      <dsp:nvSpPr>
        <dsp:cNvPr id="0" name=""/>
        <dsp:cNvSpPr/>
      </dsp:nvSpPr>
      <dsp:spPr>
        <a:xfrm>
          <a:off x="6998158"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Automated Testers</a:t>
          </a:r>
        </a:p>
      </dsp:txBody>
      <dsp:txXfrm>
        <a:off x="6998158" y="3907578"/>
        <a:ext cx="1110715" cy="555357"/>
      </dsp:txXfrm>
    </dsp:sp>
    <dsp:sp modelId="{AD5C1D7F-6917-45DF-A3A6-A9503FB1F03D}">
      <dsp:nvSpPr>
        <dsp:cNvPr id="0" name=""/>
        <dsp:cNvSpPr/>
      </dsp:nvSpPr>
      <dsp:spPr>
        <a:xfrm>
          <a:off x="8064445" y="2330362"/>
          <a:ext cx="1110715" cy="55535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Project Manager</a:t>
          </a:r>
        </a:p>
      </dsp:txBody>
      <dsp:txXfrm>
        <a:off x="8064445" y="2330362"/>
        <a:ext cx="1110715" cy="555357"/>
      </dsp:txXfrm>
    </dsp:sp>
    <dsp:sp modelId="{0EB6CA15-772A-474F-818E-4AF287203882}">
      <dsp:nvSpPr>
        <dsp:cNvPr id="0" name=""/>
        <dsp:cNvSpPr/>
      </dsp:nvSpPr>
      <dsp:spPr>
        <a:xfrm>
          <a:off x="8342124" y="3118970"/>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Scrum Master</a:t>
          </a:r>
        </a:p>
      </dsp:txBody>
      <dsp:txXfrm>
        <a:off x="8342124" y="3118970"/>
        <a:ext cx="1110715" cy="555357"/>
      </dsp:txXfrm>
    </dsp:sp>
    <dsp:sp modelId="{88DE9AB3-26CD-4FC8-92F1-654F23E32F70}">
      <dsp:nvSpPr>
        <dsp:cNvPr id="0" name=""/>
        <dsp:cNvSpPr/>
      </dsp:nvSpPr>
      <dsp:spPr>
        <a:xfrm>
          <a:off x="8342124" y="3907578"/>
          <a:ext cx="1110715" cy="55535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Product Owners</a:t>
          </a:r>
        </a:p>
      </dsp:txBody>
      <dsp:txXfrm>
        <a:off x="8342124" y="3907578"/>
        <a:ext cx="1110715" cy="555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5FE41-38BB-4DB2-9271-63C7F2257267}">
      <dsp:nvSpPr>
        <dsp:cNvPr id="0" name=""/>
        <dsp:cNvSpPr/>
      </dsp:nvSpPr>
      <dsp:spPr>
        <a:xfrm>
          <a:off x="7878580"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711797-DCD9-4C7D-A5D0-F150E66BFAB0}">
      <dsp:nvSpPr>
        <dsp:cNvPr id="0" name=""/>
        <dsp:cNvSpPr/>
      </dsp:nvSpPr>
      <dsp:spPr>
        <a:xfrm>
          <a:off x="7878580"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D7F023-161C-4FA6-8CA3-348884A9E7E2}">
      <dsp:nvSpPr>
        <dsp:cNvPr id="0" name=""/>
        <dsp:cNvSpPr/>
      </dsp:nvSpPr>
      <dsp:spPr>
        <a:xfrm>
          <a:off x="7878580"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499AD3-7D04-41D5-88A5-4B14B5F91DDE}">
      <dsp:nvSpPr>
        <dsp:cNvPr id="0" name=""/>
        <dsp:cNvSpPr/>
      </dsp:nvSpPr>
      <dsp:spPr>
        <a:xfrm>
          <a:off x="7620130" y="1527286"/>
          <a:ext cx="762744" cy="264754"/>
        </a:xfrm>
        <a:custGeom>
          <a:avLst/>
          <a:gdLst/>
          <a:ahLst/>
          <a:cxnLst/>
          <a:rect l="0" t="0" r="0" b="0"/>
          <a:pathLst>
            <a:path>
              <a:moveTo>
                <a:pt x="0" y="0"/>
              </a:moveTo>
              <a:lnTo>
                <a:pt x="0" y="132377"/>
              </a:lnTo>
              <a:lnTo>
                <a:pt x="762744" y="132377"/>
              </a:lnTo>
              <a:lnTo>
                <a:pt x="762744"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6ED6AD78-BDDC-4007-809C-8DED22BBCFE9}">
      <dsp:nvSpPr>
        <dsp:cNvPr id="0" name=""/>
        <dsp:cNvSpPr/>
      </dsp:nvSpPr>
      <dsp:spPr>
        <a:xfrm>
          <a:off x="6353091"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486A70-6D84-4A8A-886B-6FE149365A63}">
      <dsp:nvSpPr>
        <dsp:cNvPr id="0" name=""/>
        <dsp:cNvSpPr/>
      </dsp:nvSpPr>
      <dsp:spPr>
        <a:xfrm>
          <a:off x="6353091"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F799B5-0710-458A-A41A-7A34AC76878C}">
      <dsp:nvSpPr>
        <dsp:cNvPr id="0" name=""/>
        <dsp:cNvSpPr/>
      </dsp:nvSpPr>
      <dsp:spPr>
        <a:xfrm>
          <a:off x="6353091"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E30E38-2087-4193-B385-F0815A904088}">
      <dsp:nvSpPr>
        <dsp:cNvPr id="0" name=""/>
        <dsp:cNvSpPr/>
      </dsp:nvSpPr>
      <dsp:spPr>
        <a:xfrm>
          <a:off x="6857385" y="1527286"/>
          <a:ext cx="762744" cy="264754"/>
        </a:xfrm>
        <a:custGeom>
          <a:avLst/>
          <a:gdLst/>
          <a:ahLst/>
          <a:cxnLst/>
          <a:rect l="0" t="0" r="0" b="0"/>
          <a:pathLst>
            <a:path>
              <a:moveTo>
                <a:pt x="762744" y="0"/>
              </a:moveTo>
              <a:lnTo>
                <a:pt x="762744" y="132377"/>
              </a:lnTo>
              <a:lnTo>
                <a:pt x="0" y="132377"/>
              </a:lnTo>
              <a:lnTo>
                <a:pt x="0"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F52ACE04-5CBA-4B88-A14A-2854C74CBCAD}">
      <dsp:nvSpPr>
        <dsp:cNvPr id="0" name=""/>
        <dsp:cNvSpPr/>
      </dsp:nvSpPr>
      <dsp:spPr>
        <a:xfrm>
          <a:off x="4569152" y="632164"/>
          <a:ext cx="3050977" cy="264754"/>
        </a:xfrm>
        <a:custGeom>
          <a:avLst/>
          <a:gdLst/>
          <a:ahLst/>
          <a:cxnLst/>
          <a:rect l="0" t="0" r="0" b="0"/>
          <a:pathLst>
            <a:path>
              <a:moveTo>
                <a:pt x="0" y="0"/>
              </a:moveTo>
              <a:lnTo>
                <a:pt x="0" y="132377"/>
              </a:lnTo>
              <a:lnTo>
                <a:pt x="3050977" y="132377"/>
              </a:lnTo>
              <a:lnTo>
                <a:pt x="3050977"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6219DB9B-C7FB-4FC5-A95F-B32A61845D08}">
      <dsp:nvSpPr>
        <dsp:cNvPr id="0" name=""/>
        <dsp:cNvSpPr/>
      </dsp:nvSpPr>
      <dsp:spPr>
        <a:xfrm>
          <a:off x="4827603"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3E9853-7F1F-4551-B47B-F237D1FC1517}">
      <dsp:nvSpPr>
        <dsp:cNvPr id="0" name=""/>
        <dsp:cNvSpPr/>
      </dsp:nvSpPr>
      <dsp:spPr>
        <a:xfrm>
          <a:off x="4827603"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E72051-C173-45BB-A442-ADBA44202160}">
      <dsp:nvSpPr>
        <dsp:cNvPr id="0" name=""/>
        <dsp:cNvSpPr/>
      </dsp:nvSpPr>
      <dsp:spPr>
        <a:xfrm>
          <a:off x="4827603"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E9DD7A-9890-4CA8-B122-50613E9A4CBB}">
      <dsp:nvSpPr>
        <dsp:cNvPr id="0" name=""/>
        <dsp:cNvSpPr/>
      </dsp:nvSpPr>
      <dsp:spPr>
        <a:xfrm>
          <a:off x="4569152" y="1527286"/>
          <a:ext cx="762744" cy="264754"/>
        </a:xfrm>
        <a:custGeom>
          <a:avLst/>
          <a:gdLst/>
          <a:ahLst/>
          <a:cxnLst/>
          <a:rect l="0" t="0" r="0" b="0"/>
          <a:pathLst>
            <a:path>
              <a:moveTo>
                <a:pt x="0" y="0"/>
              </a:moveTo>
              <a:lnTo>
                <a:pt x="0" y="132377"/>
              </a:lnTo>
              <a:lnTo>
                <a:pt x="762744" y="132377"/>
              </a:lnTo>
              <a:lnTo>
                <a:pt x="762744"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5821395-5636-4A93-B411-ABA0B747AA54}">
      <dsp:nvSpPr>
        <dsp:cNvPr id="0" name=""/>
        <dsp:cNvSpPr/>
      </dsp:nvSpPr>
      <dsp:spPr>
        <a:xfrm>
          <a:off x="3302114"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1482F7-6E85-48CB-9031-512F21A8E993}">
      <dsp:nvSpPr>
        <dsp:cNvPr id="0" name=""/>
        <dsp:cNvSpPr/>
      </dsp:nvSpPr>
      <dsp:spPr>
        <a:xfrm>
          <a:off x="3302114"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4B83E6-4005-47AB-9C73-78253CCC9643}">
      <dsp:nvSpPr>
        <dsp:cNvPr id="0" name=""/>
        <dsp:cNvSpPr/>
      </dsp:nvSpPr>
      <dsp:spPr>
        <a:xfrm>
          <a:off x="3302114"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46E461-24EC-4C3F-BA9D-E875D62A8369}">
      <dsp:nvSpPr>
        <dsp:cNvPr id="0" name=""/>
        <dsp:cNvSpPr/>
      </dsp:nvSpPr>
      <dsp:spPr>
        <a:xfrm>
          <a:off x="3806408" y="1527286"/>
          <a:ext cx="762744" cy="264754"/>
        </a:xfrm>
        <a:custGeom>
          <a:avLst/>
          <a:gdLst/>
          <a:ahLst/>
          <a:cxnLst/>
          <a:rect l="0" t="0" r="0" b="0"/>
          <a:pathLst>
            <a:path>
              <a:moveTo>
                <a:pt x="762744" y="0"/>
              </a:moveTo>
              <a:lnTo>
                <a:pt x="762744" y="132377"/>
              </a:lnTo>
              <a:lnTo>
                <a:pt x="0" y="132377"/>
              </a:lnTo>
              <a:lnTo>
                <a:pt x="0"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3CB71BE-94B0-4E19-8DC8-6695915910FA}">
      <dsp:nvSpPr>
        <dsp:cNvPr id="0" name=""/>
        <dsp:cNvSpPr/>
      </dsp:nvSpPr>
      <dsp:spPr>
        <a:xfrm>
          <a:off x="4523432" y="632164"/>
          <a:ext cx="91440" cy="264754"/>
        </a:xfrm>
        <a:custGeom>
          <a:avLst/>
          <a:gdLst/>
          <a:ahLst/>
          <a:cxnLst/>
          <a:rect l="0" t="0" r="0" b="0"/>
          <a:pathLst>
            <a:path>
              <a:moveTo>
                <a:pt x="45720" y="0"/>
              </a:moveTo>
              <a:lnTo>
                <a:pt x="45720"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6E8E072-B057-400F-95F8-F1383EB11218}">
      <dsp:nvSpPr>
        <dsp:cNvPr id="0" name=""/>
        <dsp:cNvSpPr/>
      </dsp:nvSpPr>
      <dsp:spPr>
        <a:xfrm>
          <a:off x="1776625" y="2422407"/>
          <a:ext cx="189110" cy="3265302"/>
        </a:xfrm>
        <a:custGeom>
          <a:avLst/>
          <a:gdLst/>
          <a:ahLst/>
          <a:cxnLst/>
          <a:rect l="0" t="0" r="0" b="0"/>
          <a:pathLst>
            <a:path>
              <a:moveTo>
                <a:pt x="0" y="0"/>
              </a:moveTo>
              <a:lnTo>
                <a:pt x="0" y="3265302"/>
              </a:lnTo>
              <a:lnTo>
                <a:pt x="189110" y="3265302"/>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29994-CE96-498E-AA65-F15FC0F06F2F}">
      <dsp:nvSpPr>
        <dsp:cNvPr id="0" name=""/>
        <dsp:cNvSpPr/>
      </dsp:nvSpPr>
      <dsp:spPr>
        <a:xfrm>
          <a:off x="1776625"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741135-2106-4F14-9FFF-8AAD166E559D}">
      <dsp:nvSpPr>
        <dsp:cNvPr id="0" name=""/>
        <dsp:cNvSpPr/>
      </dsp:nvSpPr>
      <dsp:spPr>
        <a:xfrm>
          <a:off x="1776625"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C745E5-4411-4449-A74D-C5BF9BC46DCD}">
      <dsp:nvSpPr>
        <dsp:cNvPr id="0" name=""/>
        <dsp:cNvSpPr/>
      </dsp:nvSpPr>
      <dsp:spPr>
        <a:xfrm>
          <a:off x="1776625"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569C5B-07B9-4F17-8761-D830DCB31733}">
      <dsp:nvSpPr>
        <dsp:cNvPr id="0" name=""/>
        <dsp:cNvSpPr/>
      </dsp:nvSpPr>
      <dsp:spPr>
        <a:xfrm>
          <a:off x="1518175" y="1527286"/>
          <a:ext cx="762744" cy="264754"/>
        </a:xfrm>
        <a:custGeom>
          <a:avLst/>
          <a:gdLst/>
          <a:ahLst/>
          <a:cxnLst/>
          <a:rect l="0" t="0" r="0" b="0"/>
          <a:pathLst>
            <a:path>
              <a:moveTo>
                <a:pt x="0" y="0"/>
              </a:moveTo>
              <a:lnTo>
                <a:pt x="0" y="132377"/>
              </a:lnTo>
              <a:lnTo>
                <a:pt x="762744" y="132377"/>
              </a:lnTo>
              <a:lnTo>
                <a:pt x="762744" y="264754"/>
              </a:lnTo>
            </a:path>
          </a:pathLst>
        </a:custGeom>
        <a:noFill/>
        <a:ln w="19050" cap="flat" cmpd="sng" algn="ctr">
          <a:solidFill>
            <a:schemeClr val="accent1">
              <a:tint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0E15D8-3D9E-4B78-B4F2-1C2C81205B8E}">
      <dsp:nvSpPr>
        <dsp:cNvPr id="0" name=""/>
        <dsp:cNvSpPr/>
      </dsp:nvSpPr>
      <dsp:spPr>
        <a:xfrm>
          <a:off x="251137" y="2422407"/>
          <a:ext cx="189110" cy="3265302"/>
        </a:xfrm>
        <a:custGeom>
          <a:avLst/>
          <a:gdLst/>
          <a:ahLst/>
          <a:cxnLst/>
          <a:rect l="0" t="0" r="0" b="0"/>
          <a:pathLst>
            <a:path>
              <a:moveTo>
                <a:pt x="0" y="0"/>
              </a:moveTo>
              <a:lnTo>
                <a:pt x="0" y="3265302"/>
              </a:lnTo>
              <a:lnTo>
                <a:pt x="189110" y="3265302"/>
              </a:lnTo>
            </a:path>
          </a:pathLst>
        </a:custGeom>
        <a:noFill/>
        <a:ln w="190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C9C8279-4613-4604-B7AD-3156FFD1FB83}">
      <dsp:nvSpPr>
        <dsp:cNvPr id="0" name=""/>
        <dsp:cNvSpPr/>
      </dsp:nvSpPr>
      <dsp:spPr>
        <a:xfrm>
          <a:off x="251137" y="2422407"/>
          <a:ext cx="189110" cy="2370180"/>
        </a:xfrm>
        <a:custGeom>
          <a:avLst/>
          <a:gdLst/>
          <a:ahLst/>
          <a:cxnLst/>
          <a:rect l="0" t="0" r="0" b="0"/>
          <a:pathLst>
            <a:path>
              <a:moveTo>
                <a:pt x="0" y="0"/>
              </a:moveTo>
              <a:lnTo>
                <a:pt x="0" y="2370180"/>
              </a:lnTo>
              <a:lnTo>
                <a:pt x="189110" y="2370180"/>
              </a:lnTo>
            </a:path>
          </a:pathLst>
        </a:custGeom>
        <a:noFill/>
        <a:ln w="190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F33D176C-7AAD-4EF2-9661-D75822279497}">
      <dsp:nvSpPr>
        <dsp:cNvPr id="0" name=""/>
        <dsp:cNvSpPr/>
      </dsp:nvSpPr>
      <dsp:spPr>
        <a:xfrm>
          <a:off x="251137" y="2422407"/>
          <a:ext cx="189110" cy="1475059"/>
        </a:xfrm>
        <a:custGeom>
          <a:avLst/>
          <a:gdLst/>
          <a:ahLst/>
          <a:cxnLst/>
          <a:rect l="0" t="0" r="0" b="0"/>
          <a:pathLst>
            <a:path>
              <a:moveTo>
                <a:pt x="0" y="0"/>
              </a:moveTo>
              <a:lnTo>
                <a:pt x="0" y="1475059"/>
              </a:lnTo>
              <a:lnTo>
                <a:pt x="189110" y="1475059"/>
              </a:lnTo>
            </a:path>
          </a:pathLst>
        </a:custGeom>
        <a:noFill/>
        <a:ln w="190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609D9B9F-E836-4F84-B803-C5C7EE7659E9}">
      <dsp:nvSpPr>
        <dsp:cNvPr id="0" name=""/>
        <dsp:cNvSpPr/>
      </dsp:nvSpPr>
      <dsp:spPr>
        <a:xfrm>
          <a:off x="251137" y="2422407"/>
          <a:ext cx="189110" cy="579937"/>
        </a:xfrm>
        <a:custGeom>
          <a:avLst/>
          <a:gdLst/>
          <a:ahLst/>
          <a:cxnLst/>
          <a:rect l="0" t="0" r="0" b="0"/>
          <a:pathLst>
            <a:path>
              <a:moveTo>
                <a:pt x="0" y="0"/>
              </a:moveTo>
              <a:lnTo>
                <a:pt x="0" y="579937"/>
              </a:lnTo>
              <a:lnTo>
                <a:pt x="189110" y="579937"/>
              </a:lnTo>
            </a:path>
          </a:pathLst>
        </a:custGeom>
        <a:noFill/>
        <a:ln w="1905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904016-8208-460B-8243-CF7214525C94}">
      <dsp:nvSpPr>
        <dsp:cNvPr id="0" name=""/>
        <dsp:cNvSpPr/>
      </dsp:nvSpPr>
      <dsp:spPr>
        <a:xfrm>
          <a:off x="755430" y="1527286"/>
          <a:ext cx="762744" cy="264754"/>
        </a:xfrm>
        <a:custGeom>
          <a:avLst/>
          <a:gdLst/>
          <a:ahLst/>
          <a:cxnLst/>
          <a:rect l="0" t="0" r="0" b="0"/>
          <a:pathLst>
            <a:path>
              <a:moveTo>
                <a:pt x="762744" y="0"/>
              </a:moveTo>
              <a:lnTo>
                <a:pt x="762744" y="132377"/>
              </a:lnTo>
              <a:lnTo>
                <a:pt x="0" y="132377"/>
              </a:lnTo>
              <a:lnTo>
                <a:pt x="0"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53AD2BC-B8B1-4C38-8B72-1B8ED44E88C4}">
      <dsp:nvSpPr>
        <dsp:cNvPr id="0" name=""/>
        <dsp:cNvSpPr/>
      </dsp:nvSpPr>
      <dsp:spPr>
        <a:xfrm>
          <a:off x="1518175" y="632164"/>
          <a:ext cx="3050977" cy="264754"/>
        </a:xfrm>
        <a:custGeom>
          <a:avLst/>
          <a:gdLst/>
          <a:ahLst/>
          <a:cxnLst/>
          <a:rect l="0" t="0" r="0" b="0"/>
          <a:pathLst>
            <a:path>
              <a:moveTo>
                <a:pt x="3050977" y="0"/>
              </a:moveTo>
              <a:lnTo>
                <a:pt x="3050977" y="132377"/>
              </a:lnTo>
              <a:lnTo>
                <a:pt x="0" y="132377"/>
              </a:lnTo>
              <a:lnTo>
                <a:pt x="0" y="264754"/>
              </a:lnTo>
            </a:path>
          </a:pathLst>
        </a:custGeom>
        <a:noFill/>
        <a:ln w="571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6CD6BAC-563A-48A3-A4B2-1D831F962D34}">
      <dsp:nvSpPr>
        <dsp:cNvPr id="0" name=""/>
        <dsp:cNvSpPr/>
      </dsp:nvSpPr>
      <dsp:spPr>
        <a:xfrm>
          <a:off x="3938785" y="1797"/>
          <a:ext cx="1260734" cy="630367"/>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Manufacture </a:t>
          </a:r>
        </a:p>
      </dsp:txBody>
      <dsp:txXfrm>
        <a:off x="3938785" y="1797"/>
        <a:ext cx="1260734" cy="630367"/>
      </dsp:txXfrm>
    </dsp:sp>
    <dsp:sp modelId="{A1E35F04-EE78-4F93-B50A-46C115E79832}">
      <dsp:nvSpPr>
        <dsp:cNvPr id="0" name=""/>
        <dsp:cNvSpPr/>
      </dsp:nvSpPr>
      <dsp:spPr>
        <a:xfrm>
          <a:off x="887808" y="896918"/>
          <a:ext cx="1260734" cy="63036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Raw Materials</a:t>
          </a:r>
        </a:p>
      </dsp:txBody>
      <dsp:txXfrm>
        <a:off x="887808" y="896918"/>
        <a:ext cx="1260734" cy="630367"/>
      </dsp:txXfrm>
    </dsp:sp>
    <dsp:sp modelId="{6FC60B19-9AFD-411A-A2D0-0CCB287E75C7}">
      <dsp:nvSpPr>
        <dsp:cNvPr id="0" name=""/>
        <dsp:cNvSpPr/>
      </dsp:nvSpPr>
      <dsp:spPr>
        <a:xfrm>
          <a:off x="125063"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Base Materials</a:t>
          </a:r>
        </a:p>
      </dsp:txBody>
      <dsp:txXfrm>
        <a:off x="125063" y="1792040"/>
        <a:ext cx="1260734" cy="630367"/>
      </dsp:txXfrm>
    </dsp:sp>
    <dsp:sp modelId="{8FD080CE-9BC0-493B-8BD2-CE200665654C}">
      <dsp:nvSpPr>
        <dsp:cNvPr id="0" name=""/>
        <dsp:cNvSpPr/>
      </dsp:nvSpPr>
      <dsp:spPr>
        <a:xfrm>
          <a:off x="440247"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Metals</a:t>
          </a:r>
        </a:p>
      </dsp:txBody>
      <dsp:txXfrm>
        <a:off x="440247" y="2687161"/>
        <a:ext cx="1260734" cy="630367"/>
      </dsp:txXfrm>
    </dsp:sp>
    <dsp:sp modelId="{3E48885E-8717-4F3F-B4B3-299E1107A776}">
      <dsp:nvSpPr>
        <dsp:cNvPr id="0" name=""/>
        <dsp:cNvSpPr/>
      </dsp:nvSpPr>
      <dsp:spPr>
        <a:xfrm>
          <a:off x="440247"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Plastics</a:t>
          </a:r>
        </a:p>
      </dsp:txBody>
      <dsp:txXfrm>
        <a:off x="440247" y="3582283"/>
        <a:ext cx="1260734" cy="630367"/>
      </dsp:txXfrm>
    </dsp:sp>
    <dsp:sp modelId="{A589E433-157F-4AD3-8D13-3AFAE205DBEA}">
      <dsp:nvSpPr>
        <dsp:cNvPr id="0" name=""/>
        <dsp:cNvSpPr/>
      </dsp:nvSpPr>
      <dsp:spPr>
        <a:xfrm>
          <a:off x="440247"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Textiles</a:t>
          </a:r>
        </a:p>
      </dsp:txBody>
      <dsp:txXfrm>
        <a:off x="440247" y="4477404"/>
        <a:ext cx="1260734" cy="630367"/>
      </dsp:txXfrm>
    </dsp:sp>
    <dsp:sp modelId="{11010ED1-0CFD-4CF9-A1C1-199A18BDDF37}">
      <dsp:nvSpPr>
        <dsp:cNvPr id="0" name=""/>
        <dsp:cNvSpPr/>
      </dsp:nvSpPr>
      <dsp:spPr>
        <a:xfrm>
          <a:off x="440247" y="5372526"/>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Chemicals</a:t>
          </a:r>
        </a:p>
      </dsp:txBody>
      <dsp:txXfrm>
        <a:off x="440247" y="5372526"/>
        <a:ext cx="1260734" cy="630367"/>
      </dsp:txXfrm>
    </dsp:sp>
    <dsp:sp modelId="{2C6BADD7-06AD-4DF0-9020-CC323F34BB10}">
      <dsp:nvSpPr>
        <dsp:cNvPr id="0" name=""/>
        <dsp:cNvSpPr/>
      </dsp:nvSpPr>
      <dsp:spPr>
        <a:xfrm>
          <a:off x="1650552"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Components</a:t>
          </a:r>
        </a:p>
      </dsp:txBody>
      <dsp:txXfrm>
        <a:off x="1650552" y="1792040"/>
        <a:ext cx="1260734" cy="630367"/>
      </dsp:txXfrm>
    </dsp:sp>
    <dsp:sp modelId="{694CC17C-3D4D-4290-BE63-029607A1E491}">
      <dsp:nvSpPr>
        <dsp:cNvPr id="0" name=""/>
        <dsp:cNvSpPr/>
      </dsp:nvSpPr>
      <dsp:spPr>
        <a:xfrm>
          <a:off x="1965736"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Screws</a:t>
          </a:r>
        </a:p>
      </dsp:txBody>
      <dsp:txXfrm>
        <a:off x="1965736" y="2687161"/>
        <a:ext cx="1260734" cy="630367"/>
      </dsp:txXfrm>
    </dsp:sp>
    <dsp:sp modelId="{ACC048BB-099F-4170-A6BB-2A79DFED9B6C}">
      <dsp:nvSpPr>
        <dsp:cNvPr id="0" name=""/>
        <dsp:cNvSpPr/>
      </dsp:nvSpPr>
      <dsp:spPr>
        <a:xfrm>
          <a:off x="1965736"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Bolts</a:t>
          </a:r>
        </a:p>
      </dsp:txBody>
      <dsp:txXfrm>
        <a:off x="1965736" y="3582283"/>
        <a:ext cx="1260734" cy="630367"/>
      </dsp:txXfrm>
    </dsp:sp>
    <dsp:sp modelId="{A668F72A-1B90-48FA-8B08-210600F94E53}">
      <dsp:nvSpPr>
        <dsp:cNvPr id="0" name=""/>
        <dsp:cNvSpPr/>
      </dsp:nvSpPr>
      <dsp:spPr>
        <a:xfrm>
          <a:off x="1965736"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Electronic Parts</a:t>
          </a:r>
        </a:p>
      </dsp:txBody>
      <dsp:txXfrm>
        <a:off x="1965736" y="4477404"/>
        <a:ext cx="1260734" cy="630367"/>
      </dsp:txXfrm>
    </dsp:sp>
    <dsp:sp modelId="{20B416C5-4BCC-41E3-89E5-1EFBFA3FD18E}">
      <dsp:nvSpPr>
        <dsp:cNvPr id="0" name=""/>
        <dsp:cNvSpPr/>
      </dsp:nvSpPr>
      <dsp:spPr>
        <a:xfrm>
          <a:off x="1965736" y="5372526"/>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Sub-assemblies</a:t>
          </a:r>
        </a:p>
      </dsp:txBody>
      <dsp:txXfrm>
        <a:off x="1965736" y="5372526"/>
        <a:ext cx="1260734" cy="630367"/>
      </dsp:txXfrm>
    </dsp:sp>
    <dsp:sp modelId="{E207B762-2785-46A9-ACAF-18F468FB624C}">
      <dsp:nvSpPr>
        <dsp:cNvPr id="0" name=""/>
        <dsp:cNvSpPr/>
      </dsp:nvSpPr>
      <dsp:spPr>
        <a:xfrm>
          <a:off x="3938785" y="896918"/>
          <a:ext cx="1260734" cy="63036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Machinery</a:t>
          </a:r>
        </a:p>
      </dsp:txBody>
      <dsp:txXfrm>
        <a:off x="3938785" y="896918"/>
        <a:ext cx="1260734" cy="630367"/>
      </dsp:txXfrm>
    </dsp:sp>
    <dsp:sp modelId="{ADC1B162-E63C-4C21-AB39-F750A9B1B34C}">
      <dsp:nvSpPr>
        <dsp:cNvPr id="0" name=""/>
        <dsp:cNvSpPr/>
      </dsp:nvSpPr>
      <dsp:spPr>
        <a:xfrm>
          <a:off x="3176041"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Production Equipment</a:t>
          </a:r>
        </a:p>
      </dsp:txBody>
      <dsp:txXfrm>
        <a:off x="3176041" y="1792040"/>
        <a:ext cx="1260734" cy="630367"/>
      </dsp:txXfrm>
    </dsp:sp>
    <dsp:sp modelId="{7AEEF400-1C99-4408-AC87-DDACC2BE0943}">
      <dsp:nvSpPr>
        <dsp:cNvPr id="0" name=""/>
        <dsp:cNvSpPr/>
      </dsp:nvSpPr>
      <dsp:spPr>
        <a:xfrm>
          <a:off x="3491224"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CNC Machines</a:t>
          </a:r>
        </a:p>
      </dsp:txBody>
      <dsp:txXfrm>
        <a:off x="3491224" y="2687161"/>
        <a:ext cx="1260734" cy="630367"/>
      </dsp:txXfrm>
    </dsp:sp>
    <dsp:sp modelId="{98B3DB78-3896-488C-BB07-D3B3A33DAEBD}">
      <dsp:nvSpPr>
        <dsp:cNvPr id="0" name=""/>
        <dsp:cNvSpPr/>
      </dsp:nvSpPr>
      <dsp:spPr>
        <a:xfrm>
          <a:off x="3491224"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Assembly Lines</a:t>
          </a:r>
        </a:p>
      </dsp:txBody>
      <dsp:txXfrm>
        <a:off x="3491224" y="3582283"/>
        <a:ext cx="1260734" cy="630367"/>
      </dsp:txXfrm>
    </dsp:sp>
    <dsp:sp modelId="{AF24A392-2D9C-4480-98B1-FC408F9E8352}">
      <dsp:nvSpPr>
        <dsp:cNvPr id="0" name=""/>
        <dsp:cNvSpPr/>
      </dsp:nvSpPr>
      <dsp:spPr>
        <a:xfrm>
          <a:off x="3491224"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Conveyor Belts</a:t>
          </a:r>
        </a:p>
      </dsp:txBody>
      <dsp:txXfrm>
        <a:off x="3491224" y="4477404"/>
        <a:ext cx="1260734" cy="630367"/>
      </dsp:txXfrm>
    </dsp:sp>
    <dsp:sp modelId="{D1C77406-772B-4B47-8495-BC2A8A3601B4}">
      <dsp:nvSpPr>
        <dsp:cNvPr id="0" name=""/>
        <dsp:cNvSpPr/>
      </dsp:nvSpPr>
      <dsp:spPr>
        <a:xfrm>
          <a:off x="4701529"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Maintenance Tools</a:t>
          </a:r>
        </a:p>
      </dsp:txBody>
      <dsp:txXfrm>
        <a:off x="4701529" y="1792040"/>
        <a:ext cx="1260734" cy="630367"/>
      </dsp:txXfrm>
    </dsp:sp>
    <dsp:sp modelId="{17A82138-F6B5-4A11-A8EC-3A7A22555A96}">
      <dsp:nvSpPr>
        <dsp:cNvPr id="0" name=""/>
        <dsp:cNvSpPr/>
      </dsp:nvSpPr>
      <dsp:spPr>
        <a:xfrm>
          <a:off x="5016713"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Diagnostic Tools</a:t>
          </a:r>
        </a:p>
      </dsp:txBody>
      <dsp:txXfrm>
        <a:off x="5016713" y="2687161"/>
        <a:ext cx="1260734" cy="630367"/>
      </dsp:txXfrm>
    </dsp:sp>
    <dsp:sp modelId="{B8048C79-34BD-47E9-A85C-4D2BBD8F666F}">
      <dsp:nvSpPr>
        <dsp:cNvPr id="0" name=""/>
        <dsp:cNvSpPr/>
      </dsp:nvSpPr>
      <dsp:spPr>
        <a:xfrm>
          <a:off x="5016713"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Repair Kits</a:t>
          </a:r>
        </a:p>
      </dsp:txBody>
      <dsp:txXfrm>
        <a:off x="5016713" y="3582283"/>
        <a:ext cx="1260734" cy="630367"/>
      </dsp:txXfrm>
    </dsp:sp>
    <dsp:sp modelId="{B00882CE-2E61-431E-A0BA-C39BEACFFF67}">
      <dsp:nvSpPr>
        <dsp:cNvPr id="0" name=""/>
        <dsp:cNvSpPr/>
      </dsp:nvSpPr>
      <dsp:spPr>
        <a:xfrm>
          <a:off x="5016713"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Safety Gear</a:t>
          </a:r>
        </a:p>
      </dsp:txBody>
      <dsp:txXfrm>
        <a:off x="5016713" y="4477404"/>
        <a:ext cx="1260734" cy="630367"/>
      </dsp:txXfrm>
    </dsp:sp>
    <dsp:sp modelId="{12C84AB3-464D-4AD2-A5DF-F41F0C19065E}">
      <dsp:nvSpPr>
        <dsp:cNvPr id="0" name=""/>
        <dsp:cNvSpPr/>
      </dsp:nvSpPr>
      <dsp:spPr>
        <a:xfrm>
          <a:off x="6989762" y="896918"/>
          <a:ext cx="1260734" cy="630367"/>
        </a:xfrm>
        <a:prstGeom prst="rect">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Labor</a:t>
          </a:r>
        </a:p>
      </dsp:txBody>
      <dsp:txXfrm>
        <a:off x="6989762" y="896918"/>
        <a:ext cx="1260734" cy="630367"/>
      </dsp:txXfrm>
    </dsp:sp>
    <dsp:sp modelId="{6854BEC4-9F54-478C-84A4-1D5AF1A0678F}">
      <dsp:nvSpPr>
        <dsp:cNvPr id="0" name=""/>
        <dsp:cNvSpPr/>
      </dsp:nvSpPr>
      <dsp:spPr>
        <a:xfrm>
          <a:off x="6227018"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Operators</a:t>
          </a:r>
        </a:p>
      </dsp:txBody>
      <dsp:txXfrm>
        <a:off x="6227018" y="1792040"/>
        <a:ext cx="1260734" cy="630367"/>
      </dsp:txXfrm>
    </dsp:sp>
    <dsp:sp modelId="{A2BCBA02-53B4-46BF-9A10-FB6F4356C483}">
      <dsp:nvSpPr>
        <dsp:cNvPr id="0" name=""/>
        <dsp:cNvSpPr/>
      </dsp:nvSpPr>
      <dsp:spPr>
        <a:xfrm>
          <a:off x="6542202"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Machine Operators</a:t>
          </a:r>
        </a:p>
      </dsp:txBody>
      <dsp:txXfrm>
        <a:off x="6542202" y="2687161"/>
        <a:ext cx="1260734" cy="630367"/>
      </dsp:txXfrm>
    </dsp:sp>
    <dsp:sp modelId="{65BC901E-4B90-45DB-88A3-6879D2F2CC8E}">
      <dsp:nvSpPr>
        <dsp:cNvPr id="0" name=""/>
        <dsp:cNvSpPr/>
      </dsp:nvSpPr>
      <dsp:spPr>
        <a:xfrm>
          <a:off x="6542202"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Assembly Line Workers</a:t>
          </a:r>
        </a:p>
      </dsp:txBody>
      <dsp:txXfrm>
        <a:off x="6542202" y="3582283"/>
        <a:ext cx="1260734" cy="630367"/>
      </dsp:txXfrm>
    </dsp:sp>
    <dsp:sp modelId="{626A8A30-AE5C-497A-90F0-018485A8D483}">
      <dsp:nvSpPr>
        <dsp:cNvPr id="0" name=""/>
        <dsp:cNvSpPr/>
      </dsp:nvSpPr>
      <dsp:spPr>
        <a:xfrm>
          <a:off x="6542202"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Quality Control Inspectors</a:t>
          </a:r>
        </a:p>
      </dsp:txBody>
      <dsp:txXfrm>
        <a:off x="6542202" y="4477404"/>
        <a:ext cx="1260734" cy="630367"/>
      </dsp:txXfrm>
    </dsp:sp>
    <dsp:sp modelId="{D98120FD-746B-4ACC-A9B4-995E62EA9AE4}">
      <dsp:nvSpPr>
        <dsp:cNvPr id="0" name=""/>
        <dsp:cNvSpPr/>
      </dsp:nvSpPr>
      <dsp:spPr>
        <a:xfrm>
          <a:off x="7752507" y="1792040"/>
          <a:ext cx="1260734" cy="630367"/>
        </a:xfrm>
        <a:prstGeom prst="rect">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Support Staff</a:t>
          </a:r>
        </a:p>
      </dsp:txBody>
      <dsp:txXfrm>
        <a:off x="7752507" y="1792040"/>
        <a:ext cx="1260734" cy="630367"/>
      </dsp:txXfrm>
    </dsp:sp>
    <dsp:sp modelId="{C6091136-6C31-4644-BF27-1C9E7DA5039A}">
      <dsp:nvSpPr>
        <dsp:cNvPr id="0" name=""/>
        <dsp:cNvSpPr/>
      </dsp:nvSpPr>
      <dsp:spPr>
        <a:xfrm>
          <a:off x="8067690" y="2687161"/>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Maintenance Technicians</a:t>
          </a:r>
        </a:p>
      </dsp:txBody>
      <dsp:txXfrm>
        <a:off x="8067690" y="2687161"/>
        <a:ext cx="1260734" cy="630367"/>
      </dsp:txXfrm>
    </dsp:sp>
    <dsp:sp modelId="{52E84F14-ED39-4361-88DC-C020BAC87CD5}">
      <dsp:nvSpPr>
        <dsp:cNvPr id="0" name=""/>
        <dsp:cNvSpPr/>
      </dsp:nvSpPr>
      <dsp:spPr>
        <a:xfrm>
          <a:off x="8067690" y="3582283"/>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Logistics Personnel</a:t>
          </a:r>
        </a:p>
      </dsp:txBody>
      <dsp:txXfrm>
        <a:off x="8067690" y="3582283"/>
        <a:ext cx="1260734" cy="630367"/>
      </dsp:txXfrm>
    </dsp:sp>
    <dsp:sp modelId="{57C184CC-8D49-4782-AD48-2DEB240B30F1}">
      <dsp:nvSpPr>
        <dsp:cNvPr id="0" name=""/>
        <dsp:cNvSpPr/>
      </dsp:nvSpPr>
      <dsp:spPr>
        <a:xfrm>
          <a:off x="8067690" y="4477404"/>
          <a:ext cx="1260734" cy="630367"/>
        </a:xfrm>
        <a:prstGeom prst="rect">
          <a:avLst/>
        </a:prstGeom>
        <a:solidFill>
          <a:schemeClr val="accent1">
            <a:tint val="7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Supervisors</a:t>
          </a:r>
        </a:p>
      </dsp:txBody>
      <dsp:txXfrm>
        <a:off x="8067690" y="4477404"/>
        <a:ext cx="1260734" cy="63036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2544-874B-150B-D8B0-6E7D9F93EB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76EF05-0015-82BF-2166-9E5B6182A8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A7FFC1-AEC2-D1D0-D307-CB00A08BBD8C}"/>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EBB93B0D-103C-35A7-004B-0388DAB8A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119E22-D5BB-896A-CF8A-78E8D69473B3}"/>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1829518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CE2CC-A4D4-7D3E-6E8E-B0F15B770B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963A4-6929-1ACD-A089-B6F30FDDC4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CE7BE-4DAB-B30D-E201-831461F7D01F}"/>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1047A16C-1500-02A2-07DF-B7CC3445D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1E7FB-A84D-B9E4-7A28-29414D6C67B9}"/>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113922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0F4395-5609-59E3-F4AE-94F5967B7A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915DB8-8557-2F55-6317-934A6296A7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628CA-7896-C588-21BE-B3417BC43923}"/>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A1F7D07B-16B9-BFF0-6B1C-2FCB058D4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4AFF0-1B31-129A-E98C-156750346F8F}"/>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390848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F0586-1DCA-AA28-2355-3DC49C8E7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34487E-0036-04F4-048D-48E1BC2D94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85C0C-8898-275F-143B-2BDE6E5E512C}"/>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46095A53-B41E-F0B0-681C-B78908CD9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916194-51C8-4BCE-A3E7-787D97FDB1DF}"/>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174305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F3F0-A23D-511E-8ADB-EC9D4175B0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21B4B2-AB05-67C4-5FE6-07F39460DA9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FD3995-F18E-C09F-F4B3-2DF9775F25C0}"/>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DAE18A2D-0320-199B-D492-1CDBE94A9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47D679-D97D-7A99-8556-52ADC6C670F1}"/>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4377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83F2-59ED-4155-25CD-424176B37C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F79842-C7FB-6564-6806-7D7003ABE8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3C53B6-8309-2EDD-32D5-A9DAB5727B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28F4B0-7152-7786-AC64-A164D5BC0CBC}"/>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6" name="Footer Placeholder 5">
            <a:extLst>
              <a:ext uri="{FF2B5EF4-FFF2-40B4-BE49-F238E27FC236}">
                <a16:creationId xmlns:a16="http://schemas.microsoft.com/office/drawing/2014/main" id="{76CA7FE4-318F-FAB2-19B8-6D355278B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F35FD-A3B6-717E-CE39-6B77E677A601}"/>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257551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20F6-5222-E02A-4121-92770B1A32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E44F1-85DF-341B-61EE-D8BFF9FC2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843DE2-ECBD-82E2-0746-F50B93F5B3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39A076-617F-CE7E-0C3C-D96F72B740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B5E1D8-410D-A81A-7926-A4842F66A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A264B5-7444-EE36-541A-8B852D300B3A}"/>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8" name="Footer Placeholder 7">
            <a:extLst>
              <a:ext uri="{FF2B5EF4-FFF2-40B4-BE49-F238E27FC236}">
                <a16:creationId xmlns:a16="http://schemas.microsoft.com/office/drawing/2014/main" id="{293DF3AA-05D9-E08F-3A6C-6D03933E36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3B635B-E0A6-E939-A43C-BCC85AE3521B}"/>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4212612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96D2-AC1E-E39D-A795-49989B219A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104907-6C53-A246-75D1-561202704D06}"/>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4" name="Footer Placeholder 3">
            <a:extLst>
              <a:ext uri="{FF2B5EF4-FFF2-40B4-BE49-F238E27FC236}">
                <a16:creationId xmlns:a16="http://schemas.microsoft.com/office/drawing/2014/main" id="{ED87D198-D392-98F3-E24E-46D969A6AC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6B4FDD-2161-0F98-D781-C4480E2A3A1E}"/>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312994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B68A42-9411-EB55-0F7A-97F83290B17F}"/>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3" name="Footer Placeholder 2">
            <a:extLst>
              <a:ext uri="{FF2B5EF4-FFF2-40B4-BE49-F238E27FC236}">
                <a16:creationId xmlns:a16="http://schemas.microsoft.com/office/drawing/2014/main" id="{090B9206-F8C3-8681-D44D-26BFA3E2EE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2B77E7-31DE-EBA9-C03E-79C42EC49D29}"/>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1303433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65EC-5FAA-E945-9A20-4B0E4B5E26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23B85B-ECFA-C9E9-493C-D94B4920D0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88FFAA-9815-12F4-DC2D-21A96B9F9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261BF4-37F2-505C-14AC-4A050AA924C7}"/>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6" name="Footer Placeholder 5">
            <a:extLst>
              <a:ext uri="{FF2B5EF4-FFF2-40B4-BE49-F238E27FC236}">
                <a16:creationId xmlns:a16="http://schemas.microsoft.com/office/drawing/2014/main" id="{941D45FB-D231-B23E-379B-201710446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1B1F6-12D2-B86A-4974-6CC9AFA46608}"/>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316311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0C44-708E-3637-88B1-329B4EA5D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1F5B84-21D3-F07F-05C5-2ED51E0848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48CBF5-A694-3BBC-4438-7006935B5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560ED-DA13-7FA3-5B9A-C1B7B5346EE2}"/>
              </a:ext>
            </a:extLst>
          </p:cNvPr>
          <p:cNvSpPr>
            <a:spLocks noGrp="1"/>
          </p:cNvSpPr>
          <p:nvPr>
            <p:ph type="dt" sz="half" idx="10"/>
          </p:nvPr>
        </p:nvSpPr>
        <p:spPr/>
        <p:txBody>
          <a:bodyPr/>
          <a:lstStyle/>
          <a:p>
            <a:fld id="{1FE00EAB-FB20-4119-9AB5-3345208020AC}" type="datetimeFigureOut">
              <a:rPr lang="en-US" smtClean="0"/>
              <a:t>6/7/2024</a:t>
            </a:fld>
            <a:endParaRPr lang="en-US"/>
          </a:p>
        </p:txBody>
      </p:sp>
      <p:sp>
        <p:nvSpPr>
          <p:cNvPr id="6" name="Footer Placeholder 5">
            <a:extLst>
              <a:ext uri="{FF2B5EF4-FFF2-40B4-BE49-F238E27FC236}">
                <a16:creationId xmlns:a16="http://schemas.microsoft.com/office/drawing/2014/main" id="{236EC7AD-FC1A-2A06-AD6B-A73B8924E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5E40FD-7515-8DE9-7E19-9901C8686F73}"/>
              </a:ext>
            </a:extLst>
          </p:cNvPr>
          <p:cNvSpPr>
            <a:spLocks noGrp="1"/>
          </p:cNvSpPr>
          <p:nvPr>
            <p:ph type="sldNum" sz="quarter" idx="12"/>
          </p:nvPr>
        </p:nvSpPr>
        <p:spPr/>
        <p:txBody>
          <a:bodyPr/>
          <a:lstStyle/>
          <a:p>
            <a:fld id="{D29BD608-061F-4A44-839F-398BDCDED663}" type="slidenum">
              <a:rPr lang="en-US" smtClean="0"/>
              <a:t>‹#›</a:t>
            </a:fld>
            <a:endParaRPr lang="en-US"/>
          </a:p>
        </p:txBody>
      </p:sp>
    </p:spTree>
    <p:extLst>
      <p:ext uri="{BB962C8B-B14F-4D97-AF65-F5344CB8AC3E}">
        <p14:creationId xmlns:p14="http://schemas.microsoft.com/office/powerpoint/2010/main" val="13451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7CD9B8-C985-9EFB-6337-AD118D6112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0552EF-17A0-BA48-EBB3-135277D7A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2D42E3-EE48-F01E-0059-A12080FDAC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FE00EAB-FB20-4119-9AB5-3345208020AC}" type="datetimeFigureOut">
              <a:rPr lang="en-US" smtClean="0"/>
              <a:t>6/7/2024</a:t>
            </a:fld>
            <a:endParaRPr lang="en-US"/>
          </a:p>
        </p:txBody>
      </p:sp>
      <p:sp>
        <p:nvSpPr>
          <p:cNvPr id="5" name="Footer Placeholder 4">
            <a:extLst>
              <a:ext uri="{FF2B5EF4-FFF2-40B4-BE49-F238E27FC236}">
                <a16:creationId xmlns:a16="http://schemas.microsoft.com/office/drawing/2014/main" id="{A97FA80C-9880-7175-D853-D4DC700505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D48741F-E7D2-4964-449E-95BE91900E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9BD608-061F-4A44-839F-398BDCDED663}" type="slidenum">
              <a:rPr lang="en-US" smtClean="0"/>
              <a:t>‹#›</a:t>
            </a:fld>
            <a:endParaRPr lang="en-US"/>
          </a:p>
        </p:txBody>
      </p:sp>
    </p:spTree>
    <p:extLst>
      <p:ext uri="{BB962C8B-B14F-4D97-AF65-F5344CB8AC3E}">
        <p14:creationId xmlns:p14="http://schemas.microsoft.com/office/powerpoint/2010/main" val="183271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maspirant.com/what-is-resource-breakdown-structu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002C-7587-EF73-F1B0-2EC1C2BF4815}"/>
              </a:ext>
            </a:extLst>
          </p:cNvPr>
          <p:cNvSpPr>
            <a:spLocks noGrp="1"/>
          </p:cNvSpPr>
          <p:nvPr>
            <p:ph type="title"/>
          </p:nvPr>
        </p:nvSpPr>
        <p:spPr>
          <a:xfrm>
            <a:off x="709249" y="1244356"/>
            <a:ext cx="11002108" cy="4917294"/>
          </a:xfrm>
        </p:spPr>
        <p:txBody>
          <a:bodyPr>
            <a:normAutofit/>
          </a:bodyPr>
          <a:lstStyle/>
          <a:p>
            <a:r>
              <a:rPr lang="en-US" sz="2700" dirty="0"/>
              <a:t>The Resource Breakdown Structure (RBS) templates are provided to you by PMAspirant.com</a:t>
            </a:r>
            <a:br>
              <a:rPr lang="en-US" sz="2700" dirty="0"/>
            </a:br>
            <a:br>
              <a:rPr lang="en-US" sz="2700" dirty="0"/>
            </a:br>
            <a:r>
              <a:rPr lang="en-US" sz="2700" dirty="0"/>
              <a:t>Please feel free to make adjustments to these templates for your project.</a:t>
            </a:r>
            <a:br>
              <a:rPr lang="en-US" sz="2700" dirty="0"/>
            </a:br>
            <a:br>
              <a:rPr lang="en-US" sz="2700" dirty="0"/>
            </a:br>
            <a:r>
              <a:rPr lang="en-US" sz="2700" dirty="0"/>
              <a:t>If you find these templates helpful, please consider mentioning and linking back to our page:</a:t>
            </a:r>
            <a:br>
              <a:rPr lang="en-US" sz="2700" dirty="0"/>
            </a:br>
            <a:r>
              <a:rPr lang="en-US" sz="2700" dirty="0">
                <a:hlinkClick r:id="rId2"/>
              </a:rPr>
              <a:t>https://pmaspirant.com/what-is-resource-breakdown-structure</a:t>
            </a:r>
            <a:br>
              <a:rPr lang="en-US" sz="2700" dirty="0"/>
            </a:br>
            <a:br>
              <a:rPr lang="en-US" dirty="0"/>
            </a:br>
            <a:br>
              <a:rPr lang="en-US" dirty="0"/>
            </a:br>
            <a:endParaRPr lang="en-US" dirty="0"/>
          </a:p>
        </p:txBody>
      </p:sp>
      <p:pic>
        <p:nvPicPr>
          <p:cNvPr id="5" name="Content Placeholder 4">
            <a:extLst>
              <a:ext uri="{FF2B5EF4-FFF2-40B4-BE49-F238E27FC236}">
                <a16:creationId xmlns:a16="http://schemas.microsoft.com/office/drawing/2014/main" id="{BC8DADB8-3D02-5E9F-7D3A-54A5ADA9DA7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88011" y="5764870"/>
            <a:ext cx="2123346" cy="728005"/>
          </a:xfrm>
        </p:spPr>
      </p:pic>
    </p:spTree>
    <p:extLst>
      <p:ext uri="{BB962C8B-B14F-4D97-AF65-F5344CB8AC3E}">
        <p14:creationId xmlns:p14="http://schemas.microsoft.com/office/powerpoint/2010/main" val="111179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35EEB8E-5CB2-D3D8-37FC-29C0829D7D14}"/>
              </a:ext>
            </a:extLst>
          </p:cNvPr>
          <p:cNvGraphicFramePr/>
          <p:nvPr>
            <p:extLst>
              <p:ext uri="{D42A27DB-BD31-4B8C-83A1-F6EECF244321}">
                <p14:modId xmlns:p14="http://schemas.microsoft.com/office/powerpoint/2010/main" val="1244135930"/>
              </p:ext>
            </p:extLst>
          </p:nvPr>
        </p:nvGraphicFramePr>
        <p:xfrm>
          <a:off x="1277234" y="339419"/>
          <a:ext cx="9453489" cy="6004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486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35EEB8E-5CB2-D3D8-37FC-29C0829D7D14}"/>
              </a:ext>
            </a:extLst>
          </p:cNvPr>
          <p:cNvGraphicFramePr/>
          <p:nvPr>
            <p:extLst>
              <p:ext uri="{D42A27DB-BD31-4B8C-83A1-F6EECF244321}">
                <p14:modId xmlns:p14="http://schemas.microsoft.com/office/powerpoint/2010/main" val="91397757"/>
              </p:ext>
            </p:extLst>
          </p:nvPr>
        </p:nvGraphicFramePr>
        <p:xfrm>
          <a:off x="1277234" y="339419"/>
          <a:ext cx="9453489" cy="6004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50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35EEB8E-5CB2-D3D8-37FC-29C0829D7D14}"/>
              </a:ext>
            </a:extLst>
          </p:cNvPr>
          <p:cNvGraphicFramePr/>
          <p:nvPr>
            <p:extLst>
              <p:ext uri="{D42A27DB-BD31-4B8C-83A1-F6EECF244321}">
                <p14:modId xmlns:p14="http://schemas.microsoft.com/office/powerpoint/2010/main" val="3847123661"/>
              </p:ext>
            </p:extLst>
          </p:nvPr>
        </p:nvGraphicFramePr>
        <p:xfrm>
          <a:off x="1277234" y="339419"/>
          <a:ext cx="9453489" cy="6004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412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110</TotalTime>
  <Words>175</Words>
  <Application>Microsoft Office PowerPoint</Application>
  <PresentationFormat>Widescreen</PresentationFormat>
  <Paragraphs>72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The Resource Breakdown Structure (RBS) templates are provided to you by PMAspirant.com  Please feel free to make adjustments to these templates for your project.  If you find these templates helpful, please consider mentioning and linking back to our page: https://pmaspirant.com/what-is-resource-breakdown-structure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Shih</dc:creator>
  <cp:lastModifiedBy>Andrew Shih</cp:lastModifiedBy>
  <cp:revision>2</cp:revision>
  <dcterms:created xsi:type="dcterms:W3CDTF">2024-06-08T02:10:14Z</dcterms:created>
  <dcterms:modified xsi:type="dcterms:W3CDTF">2024-06-08T04:00:59Z</dcterms:modified>
</cp:coreProperties>
</file>